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1" r:id="rId5"/>
    <p:sldId id="272" r:id="rId6"/>
    <p:sldId id="287" r:id="rId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FF0066"/>
    <a:srgbClr val="FF6600"/>
    <a:srgbClr val="422C16"/>
    <a:srgbClr val="0C788E"/>
    <a:srgbClr val="006666"/>
    <a:srgbClr val="3366CC"/>
    <a:srgbClr val="66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6912" autoAdjust="0"/>
    <p:restoredTop sz="90323" autoAdjust="0"/>
  </p:normalViewPr>
  <p:slideViewPr>
    <p:cSldViewPr>
      <p:cViewPr>
        <p:scale>
          <a:sx n="66" d="100"/>
          <a:sy n="66" d="100"/>
        </p:scale>
        <p:origin x="-145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B645A-CC1F-47DB-962B-976D589A8FF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40636-F2D3-4BE1-BB57-8B1C5C8D985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700F3-F6D1-494D-B377-37E14F5433E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6D283-B479-43A5-BFF5-9F1EC71F3C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52AF4-202A-454E-B110-E3CC7DBDAE1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BF193-E2FA-4F76-B114-111888FFBCA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5053B-A328-4D7F-9D9C-C8BFA8845F5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68007-528C-47F9-B61A-C7A41DF41AE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6A78F-6A15-4465-B59A-2C16BC260C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34161-8FC7-4EB8-9662-17CE026D20D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35D9A-C94B-44F8-BDBF-6299354B9E8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E0C684E-63E1-4B3F-815E-0011D6B03F5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81"/>
            <a:ext cx="4040188" cy="72008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«Игровая будущей мамы»</a:t>
            </a:r>
            <a:endParaRPr lang="ru-RU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9788" y="575669"/>
            <a:ext cx="4041775" cy="72007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«Маленькая помощница»</a:t>
            </a:r>
            <a:endParaRPr lang="ru-RU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0" name="Содержимое 9" descr="P1020079.JPG"/>
          <p:cNvPicPr>
            <a:picLocks noGrp="1" noChangeAspect="1"/>
          </p:cNvPicPr>
          <p:nvPr>
            <p:ph sz="quarter" idx="4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5056912" y="1503928"/>
            <a:ext cx="3422662" cy="3672407"/>
          </a:xfrm>
          <a:effectLst>
            <a:softEdge rad="112500"/>
          </a:effectLst>
        </p:spPr>
      </p:pic>
      <p:pic>
        <p:nvPicPr>
          <p:cNvPr id="22532" name="Picture 4" descr="G:\ФОТКИ\20130131\P102008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8810" y="1777579"/>
            <a:ext cx="366472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7" name="Picture 8" descr="IMG_20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412875"/>
            <a:ext cx="4357687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04665"/>
            <a:ext cx="4040188" cy="64807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«Цветовод»</a:t>
            </a:r>
            <a:endParaRPr lang="ru-RU" sz="28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7" name="Содержимое 6" descr="P1020089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57200" y="1625798"/>
            <a:ext cx="4040188" cy="3030141"/>
          </a:xfrm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404665"/>
            <a:ext cx="4041775" cy="1080119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«Семейная гостиная»</a:t>
            </a:r>
            <a:endParaRPr lang="ru-RU" sz="28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23554" name="Picture 2" descr="G:\ФОТКИ\20130203\P1020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628800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1" name="Picture 7" descr="IMG_20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1628775"/>
            <a:ext cx="3925888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Игровые центры для мальчиков</a:t>
            </a:r>
            <a:endParaRPr lang="ru-RU" sz="3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0723" name="WordArt 8"/>
          <p:cNvSpPr>
            <a:spLocks noChangeArrowheads="1" noChangeShapeType="1" noTextEdit="1"/>
          </p:cNvSpPr>
          <p:nvPr/>
        </p:nvSpPr>
        <p:spPr bwMode="auto">
          <a:xfrm>
            <a:off x="1187450" y="1196975"/>
            <a:ext cx="65722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"Автосервис и железная дорога"</a:t>
            </a:r>
          </a:p>
        </p:txBody>
      </p:sp>
      <p:pic>
        <p:nvPicPr>
          <p:cNvPr id="30724" name="Picture 9" descr="IMG_204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1916113"/>
            <a:ext cx="3879850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IMG_228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388" y="1844675"/>
            <a:ext cx="3876675" cy="290671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127126" y="506264"/>
            <a:ext cx="4330825" cy="79208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«Мы построим </a:t>
            </a:r>
          </a:p>
          <a:p>
            <a:pPr algn="ctr" eaLnBrk="1" hangingPunct="1">
              <a:defRPr/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дом большой…»</a:t>
            </a:r>
            <a:endParaRPr lang="ru-RU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66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Игровые центры для совместных игр мальчиков и девочек</a:t>
            </a:r>
            <a:endParaRPr 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1"/>
            <a:ext cx="4040188" cy="50405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«Медицинский центр»</a:t>
            </a:r>
            <a:endParaRPr lang="ru-RU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7" name="Содержимое 6" descr="P1020085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791579" y="1592798"/>
            <a:ext cx="3312368" cy="3672407"/>
          </a:xfrm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68761"/>
            <a:ext cx="4041775" cy="504056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«Супермаркет»</a:t>
            </a:r>
            <a:endParaRPr lang="ru-RU" sz="28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9" name="Содержимое 8" descr="P1020075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5025" y="1913334"/>
            <a:ext cx="4041775" cy="3031331"/>
          </a:xfrm>
          <a:effectLst>
            <a:softEdge rad="112500"/>
          </a:effectLst>
        </p:spPr>
      </p:pic>
      <p:pic>
        <p:nvPicPr>
          <p:cNvPr id="27650" name="Picture 2" descr="G:\ФОТКИ\20130203\P10200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1506" y="1924770"/>
            <a:ext cx="3672407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 descr="G:\ФОТКИ\20130203\P102007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1844824"/>
            <a:ext cx="4032448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P128057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692696"/>
            <a:ext cx="4038600" cy="3384376"/>
          </a:xfrm>
          <a:effectLst>
            <a:softEdge rad="112500"/>
          </a:effectLst>
        </p:spPr>
      </p:pic>
      <p:pic>
        <p:nvPicPr>
          <p:cNvPr id="14" name="Содержимое 13" descr="P128058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1770856"/>
            <a:ext cx="4038600" cy="3028950"/>
          </a:xfrm>
          <a:effectLst>
            <a:softEdge rad="112500"/>
          </a:effectLst>
        </p:spPr>
      </p:pic>
      <p:pic>
        <p:nvPicPr>
          <p:cNvPr id="2050" name="Picture 2" descr="H:\20130211\P10201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764704"/>
            <a:ext cx="3960440" cy="3248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H:\20130211\P102016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6016" y="1700808"/>
            <a:ext cx="4032448" cy="3032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:\P128057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9878" y="695871"/>
            <a:ext cx="4032448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4008" y="1628800"/>
            <a:ext cx="4032448" cy="3168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5908</TotalTime>
  <Words>47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Diseño predeterminado</vt:lpstr>
      <vt:lpstr>Слайд 1</vt:lpstr>
      <vt:lpstr>Слайд 2</vt:lpstr>
      <vt:lpstr>Игровые центры для мальчиков</vt:lpstr>
      <vt:lpstr>Слайд 4</vt:lpstr>
      <vt:lpstr>Игровые центры для совместных игр мальчиков и девочек</vt:lpstr>
      <vt:lpstr>Слайд 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Ангелина</cp:lastModifiedBy>
  <cp:revision>821</cp:revision>
  <dcterms:created xsi:type="dcterms:W3CDTF">2010-05-23T14:28:12Z</dcterms:created>
  <dcterms:modified xsi:type="dcterms:W3CDTF">2018-02-24T14:19:30Z</dcterms:modified>
</cp:coreProperties>
</file>