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91" r:id="rId3"/>
    <p:sldId id="274" r:id="rId4"/>
    <p:sldId id="275" r:id="rId5"/>
    <p:sldId id="276" r:id="rId6"/>
    <p:sldId id="277" r:id="rId7"/>
    <p:sldId id="285" r:id="rId8"/>
    <p:sldId id="278" r:id="rId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FF0066"/>
    <a:srgbClr val="FF6600"/>
    <a:srgbClr val="422C16"/>
    <a:srgbClr val="0C788E"/>
    <a:srgbClr val="006666"/>
    <a:srgbClr val="3366CC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6912" autoAdjust="0"/>
    <p:restoredTop sz="90323" autoAdjust="0"/>
  </p:normalViewPr>
  <p:slideViewPr>
    <p:cSldViewPr>
      <p:cViewPr>
        <p:scale>
          <a:sx n="66" d="100"/>
          <a:sy n="66" d="100"/>
        </p:scale>
        <p:origin x="-145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B645A-CC1F-47DB-962B-976D589A8FF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40636-F2D3-4BE1-BB57-8B1C5C8D985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700F3-F6D1-494D-B377-37E14F5433E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6D283-B479-43A5-BFF5-9F1EC71F3C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52AF4-202A-454E-B110-E3CC7DBDAE1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BF193-E2FA-4F76-B114-111888FFBCA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5053B-A328-4D7F-9D9C-C8BFA8845F5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68007-528C-47F9-B61A-C7A41DF41AE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6A78F-6A15-4465-B59A-2C16BC260C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34161-8FC7-4EB8-9662-17CE026D20D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35D9A-C94B-44F8-BDBF-6299354B9E8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E0C684E-63E1-4B3F-815E-0011D6B03F5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Оформление помещений групповой ячейки с учетом гендерного подхода</a:t>
            </a:r>
            <a:endParaRPr lang="ru-RU" sz="2800" i="1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pic>
        <p:nvPicPr>
          <p:cNvPr id="8" name="Содержимое 7" descr="P1020156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7544" y="1556792"/>
            <a:ext cx="4040188" cy="3030141"/>
          </a:xfrm>
          <a:effectLst>
            <a:softEdge rad="112500"/>
          </a:effectLst>
        </p:spPr>
      </p:pic>
      <p:pic>
        <p:nvPicPr>
          <p:cNvPr id="9" name="Содержимое 8" descr="P1020154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716016" y="1988840"/>
            <a:ext cx="4041775" cy="3031331"/>
          </a:xfrm>
          <a:effectLst>
            <a:softEdge rad="112500"/>
          </a:effectLst>
        </p:spPr>
      </p:pic>
      <p:pic>
        <p:nvPicPr>
          <p:cNvPr id="1026" name="Picture 2" descr="H:\20130211\P10201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1628800"/>
            <a:ext cx="3816424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H:\20130211\P102015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1988840"/>
            <a:ext cx="4032448" cy="3168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1628800"/>
            <a:ext cx="4248472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88024" y="1988840"/>
            <a:ext cx="3888432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:\20130211\P102016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716016" y="1988840"/>
            <a:ext cx="4104456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H:\20130211\P1020163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7544" y="1628800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916832"/>
            <a:ext cx="8424936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Работа с детьми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Осуществление гендерного подхода в режимных моментах</a:t>
            </a:r>
            <a:endParaRPr lang="ru-RU" sz="2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6866" name="Picture 9" descr="IMG_2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628775"/>
            <a:ext cx="4357688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2" name="Picture 10" descr="IMG_20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28775"/>
            <a:ext cx="4357688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3" name="Picture 11" descr="IMG_203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628775"/>
            <a:ext cx="4357688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389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В проведении непосредственно-образовательной деятельности:</a:t>
            </a:r>
            <a:endParaRPr lang="ru-RU" sz="2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9943" name="Picture 7" descr="IMG_18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57338"/>
            <a:ext cx="4357688" cy="326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4" name="Picture 8" descr="IMG_18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557338"/>
            <a:ext cx="4357688" cy="326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5" name="Picture 9" descr="IMG_20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557338"/>
            <a:ext cx="4357688" cy="326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В совместной деятельности</a:t>
            </a:r>
            <a:endParaRPr lang="ru-RU" sz="32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40967" name="Picture 7" descr="IMG_20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412875"/>
            <a:ext cx="4357688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8" descr="IMG_19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412875"/>
            <a:ext cx="4357688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9" name="Picture 9" descr="IMG_199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412875"/>
            <a:ext cx="4357688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0" name="Picture 10" descr="IMG_20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412875"/>
            <a:ext cx="4357688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1" name="Picture 11" descr="IMG_202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1412875"/>
            <a:ext cx="4357688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2" name="Picture 12" descr="IMG_204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1412875"/>
            <a:ext cx="4357687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3" name="Picture 13" descr="IMG_188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0825" y="1412875"/>
            <a:ext cx="4357688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7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0" dur="2000" fill="hold"/>
                                        <p:tgtEl>
                                          <p:spTgt spid="409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2000" fill="hold"/>
                                        <p:tgtEl>
                                          <p:spTgt spid="4097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Предварительные результаты работы:</a:t>
            </a:r>
            <a:endParaRPr lang="ru-RU" sz="2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125538"/>
            <a:ext cx="8229600" cy="4032250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1800" i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созданы условия для полноценного физиологического развития разнополых детей (организация питания, удовлетворение физиологических потребностей) с учетом половых различий;</a:t>
            </a:r>
          </a:p>
          <a:p>
            <a:pPr algn="just" eaLnBrk="1" hangingPunct="1">
              <a:defRPr/>
            </a:pPr>
            <a:r>
              <a:rPr lang="ru-RU" sz="1800" i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проводятся дифференцированные виды деятельности для разнополых детей;</a:t>
            </a:r>
          </a:p>
          <a:p>
            <a:pPr algn="just" eaLnBrk="1" hangingPunct="1">
              <a:defRPr/>
            </a:pPr>
            <a:r>
              <a:rPr lang="ru-RU" sz="1800" i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учитываются гендерные составляющие игр и игрушек разнополых детей;</a:t>
            </a:r>
          </a:p>
          <a:p>
            <a:pPr algn="just" eaLnBrk="1" hangingPunct="1">
              <a:defRPr/>
            </a:pPr>
            <a:r>
              <a:rPr lang="ru-RU" sz="1800" i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пополняется предметно-развивающая среда с учетом гендерного подхода в воспитании детей;</a:t>
            </a:r>
          </a:p>
          <a:p>
            <a:pPr algn="just" eaLnBrk="1" hangingPunct="1">
              <a:defRPr/>
            </a:pPr>
            <a:r>
              <a:rPr lang="ru-RU" sz="1800" i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обеспечивается оптимальный выбор форм, методов, средств для обучения и воспитания разнополых детей;</a:t>
            </a:r>
          </a:p>
          <a:p>
            <a:pPr algn="just" eaLnBrk="1" hangingPunct="1">
              <a:defRPr/>
            </a:pPr>
            <a:r>
              <a:rPr lang="ru-RU" sz="1800" i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во взаимоотношениях между педагогом и ребёнком учитывается гендерная составляющая</a:t>
            </a: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Целевые ориентиры</a:t>
            </a:r>
            <a:endParaRPr lang="ru-RU" sz="3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0962" name="Содержимое 2"/>
          <p:cNvSpPr>
            <a:spLocks noGrp="1"/>
          </p:cNvSpPr>
          <p:nvPr>
            <p:ph idx="1"/>
          </p:nvPr>
        </p:nvSpPr>
        <p:spPr>
          <a:xfrm>
            <a:off x="571500" y="1214438"/>
            <a:ext cx="8229600" cy="3413125"/>
          </a:xfrm>
        </p:spPr>
        <p:txBody>
          <a:bodyPr/>
          <a:lstStyle/>
          <a:p>
            <a:pPr algn="just" eaLnBrk="1" hangingPunct="1"/>
            <a:r>
              <a:rPr lang="ru-RU" sz="2000" i="1" smtClean="0">
                <a:latin typeface="Bookman Old Style" pitchFamily="18" charset="0"/>
              </a:rPr>
              <a:t>внести изменения в рабочую программу с учетом специфических особенностей мальчиков и девочек;</a:t>
            </a:r>
          </a:p>
          <a:p>
            <a:pPr algn="just" eaLnBrk="1" hangingPunct="1"/>
            <a:r>
              <a:rPr lang="ru-RU" sz="2000" i="1" smtClean="0">
                <a:latin typeface="Bookman Old Style" pitchFamily="18" charset="0"/>
              </a:rPr>
              <a:t>использовать в воспитательно-образовательной деятельности с дошкольниками гендерный подход в соответствии с внесёнными в рабочую программу изменениями;</a:t>
            </a:r>
          </a:p>
          <a:p>
            <a:pPr algn="just" eaLnBrk="1" hangingPunct="1"/>
            <a:r>
              <a:rPr lang="ru-RU" sz="2000" i="1" smtClean="0">
                <a:latin typeface="Bookman Old Style" pitchFamily="18" charset="0"/>
              </a:rPr>
              <a:t>разработать рекомендации для родителей по теме «Реализация гендерного подхода в воспитании детей дошкольного возраста».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2307" y="1976140"/>
            <a:ext cx="8262152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СПАСИБО ЗА ВНИМАНИЕ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5908</TotalTime>
  <Words>153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Diseño predeterminado</vt:lpstr>
      <vt:lpstr>Оформление помещений групповой ячейки с учетом гендерного подхода</vt:lpstr>
      <vt:lpstr>Слайд 2</vt:lpstr>
      <vt:lpstr>Осуществление гендерного подхода в режимных моментах</vt:lpstr>
      <vt:lpstr>В проведении непосредственно-образовательной деятельности:</vt:lpstr>
      <vt:lpstr>В совместной деятельности</vt:lpstr>
      <vt:lpstr>Предварительные результаты работы:</vt:lpstr>
      <vt:lpstr>Целевые ориентиры</vt:lpstr>
      <vt:lpstr>Слайд 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Ангелина</cp:lastModifiedBy>
  <cp:revision>821</cp:revision>
  <dcterms:created xsi:type="dcterms:W3CDTF">2010-05-23T14:28:12Z</dcterms:created>
  <dcterms:modified xsi:type="dcterms:W3CDTF">2018-02-24T14:21:12Z</dcterms:modified>
</cp:coreProperties>
</file>