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77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5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3957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45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4739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1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83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2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99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67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71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8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47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16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41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148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9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5772476" cy="5271864"/>
          </a:xfrm>
        </p:spPr>
        <p:txBody>
          <a:bodyPr/>
          <a:lstStyle/>
          <a:p>
            <a:pPr algn="ctr"/>
            <a:r>
              <a:rPr lang="ru-RU" sz="3600" i="1" dirty="0">
                <a:latin typeface="Arial Black" pitchFamily="34" charset="0"/>
              </a:rPr>
              <a:t>25 января 2018 </a:t>
            </a:r>
            <a:r>
              <a:rPr lang="ru-RU" sz="3600" i="1" dirty="0" smtClean="0">
                <a:latin typeface="Arial Black" pitchFamily="34" charset="0"/>
              </a:rPr>
              <a:t>года</a:t>
            </a:r>
            <a:br>
              <a:rPr lang="ru-RU" sz="3600" i="1" dirty="0" smtClean="0">
                <a:latin typeface="Arial Black" pitchFamily="34" charset="0"/>
              </a:rPr>
            </a:br>
            <a:r>
              <a:rPr lang="ru-RU" sz="2800" i="1" dirty="0">
                <a:latin typeface="Arial Black" pitchFamily="34" charset="0"/>
              </a:rPr>
              <a:t>проводился региональный поэтический фестиваль приуроченный к юбилею </a:t>
            </a:r>
            <a:r>
              <a:rPr lang="ru-RU" sz="2800" i="1" dirty="0" smtClean="0">
                <a:latin typeface="Arial Black" pitchFamily="34" charset="0"/>
              </a:rPr>
              <a:t/>
            </a:r>
            <a:br>
              <a:rPr lang="ru-RU" sz="2800" i="1" dirty="0" smtClean="0">
                <a:latin typeface="Arial Black" pitchFamily="34" charset="0"/>
              </a:rPr>
            </a:br>
            <a:r>
              <a:rPr lang="ru-RU" sz="3200" i="1" dirty="0" smtClean="0">
                <a:latin typeface="Arial Black" pitchFamily="34" charset="0"/>
              </a:rPr>
              <a:t>В.С</a:t>
            </a:r>
            <a:r>
              <a:rPr lang="ru-RU" sz="3200" i="1" dirty="0">
                <a:latin typeface="Arial Black" pitchFamily="34" charset="0"/>
              </a:rPr>
              <a:t>. </a:t>
            </a:r>
            <a:r>
              <a:rPr lang="ru-RU" sz="3200" i="1" dirty="0" smtClean="0">
                <a:latin typeface="Arial Black" pitchFamily="34" charset="0"/>
              </a:rPr>
              <a:t>Высоцкого  </a:t>
            </a:r>
            <a:r>
              <a:rPr lang="ru-RU" sz="3600" i="1" dirty="0">
                <a:latin typeface="Arial Black" pitchFamily="34" charset="0"/>
              </a:rPr>
              <a:t>«Герой своего времени»</a:t>
            </a:r>
            <a:r>
              <a:rPr lang="ru-RU" sz="3600" i="1" dirty="0" smtClean="0">
                <a:latin typeface="Arial Black" pitchFamily="34" charset="0"/>
              </a:rPr>
              <a:t> </a:t>
            </a:r>
            <a:endParaRPr lang="ru-RU" sz="3600" i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26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Цели и задачи фестиваля: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приобщение к творчеству и миру поэзии, нравственное воспитание искусством;</a:t>
            </a:r>
          </a:p>
          <a:p>
            <a:r>
              <a:rPr lang="ru-RU" dirty="0" smtClean="0"/>
              <a:t> </a:t>
            </a:r>
            <a:r>
              <a:rPr lang="ru-RU" dirty="0"/>
              <a:t>- популяризация творчества поэтов разных эпох, стихи которых затрагивают такие            нравственные категории как: честь, совесть, патриотизм и любовь;</a:t>
            </a:r>
          </a:p>
          <a:p>
            <a:r>
              <a:rPr lang="ru-RU" dirty="0"/>
              <a:t> - выявление талантливых творческих личностей, авторов собственных стихов из числа </a:t>
            </a:r>
            <a:r>
              <a:rPr lang="ru-RU" dirty="0" smtClean="0"/>
              <a:t> студентов</a:t>
            </a:r>
            <a:r>
              <a:rPr lang="ru-RU" dirty="0"/>
              <a:t>;</a:t>
            </a:r>
          </a:p>
          <a:p>
            <a:r>
              <a:rPr lang="ru-RU" dirty="0"/>
              <a:t> - активизация читающей публики.</a:t>
            </a:r>
          </a:p>
        </p:txBody>
      </p:sp>
    </p:spTree>
    <p:extLst>
      <p:ext uri="{BB962C8B-B14F-4D97-AF65-F5344CB8AC3E}">
        <p14:creationId xmlns:p14="http://schemas.microsoft.com/office/powerpoint/2010/main" val="3442462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Основные 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- воспитание любви к родному языку и родной культуре;</a:t>
            </a:r>
          </a:p>
          <a:p>
            <a:r>
              <a:rPr lang="ru-RU" dirty="0"/>
              <a:t> - развитие литературных, патриотических и культурных традиций;</a:t>
            </a:r>
          </a:p>
          <a:p>
            <a:r>
              <a:rPr lang="ru-RU" dirty="0"/>
              <a:t> - развитие диалога и преемственности поколений;</a:t>
            </a:r>
          </a:p>
          <a:p>
            <a:r>
              <a:rPr lang="ru-RU" dirty="0"/>
              <a:t> - привлечение молодежи к поэтическому творчеству;</a:t>
            </a:r>
          </a:p>
          <a:p>
            <a:r>
              <a:rPr lang="ru-RU" dirty="0"/>
              <a:t> - поддержка литературного творчества.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655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В фестивале приняли участие студенты </a:t>
            </a:r>
            <a:r>
              <a:rPr lang="ru-RU" sz="2400" i="1" dirty="0" smtClean="0"/>
              <a:t>«Воронежского Техникума промышленно-строительных технологий»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фото фестиваля\20180125_091642(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388424" cy="471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09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фото фестиваля\20180125_0917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93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Сотрудники «ВТПСТ» участвовали в качестве экспертов в составе жюри</a:t>
            </a:r>
            <a:endParaRPr lang="ru-RU" sz="2800" dirty="0"/>
          </a:p>
        </p:txBody>
      </p:sp>
      <p:pic>
        <p:nvPicPr>
          <p:cNvPr id="1026" name="Picture 2" descr="F:\фото фестиваля\20180125_0915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64" y="1772816"/>
            <a:ext cx="7380312" cy="415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286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фото фестиваля\20180125_0918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53906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133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Trebuchet MS</vt:lpstr>
      <vt:lpstr>Wingdings 3</vt:lpstr>
      <vt:lpstr>Грань</vt:lpstr>
      <vt:lpstr>25 января 2018 года проводился региональный поэтический фестиваль приуроченный к юбилею  В.С. Высоцкого  «Герой своего времени» </vt:lpstr>
      <vt:lpstr>Цели и задачи фестиваля: </vt:lpstr>
      <vt:lpstr>Основные задачи: </vt:lpstr>
      <vt:lpstr>В фестивале приняли участие студенты «Воронежского Техникума промышленно-строительных технологий»</vt:lpstr>
      <vt:lpstr>Презентация PowerPoint</vt:lpstr>
      <vt:lpstr>Сотрудники «ВТПСТ» участвовали в качестве экспертов в составе жюри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 января 2018 года проводился региональный поэтический фестиваль приуроченный к юбилею  В.С. Высотского  «Герой своего времени» </dc:title>
  <dc:creator>НИ</dc:creator>
  <cp:lastModifiedBy>Надежда</cp:lastModifiedBy>
  <cp:revision>9</cp:revision>
  <dcterms:created xsi:type="dcterms:W3CDTF">2018-02-07T09:35:20Z</dcterms:created>
  <dcterms:modified xsi:type="dcterms:W3CDTF">2018-03-03T07:38:27Z</dcterms:modified>
</cp:coreProperties>
</file>