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7" r:id="rId3"/>
    <p:sldId id="260" r:id="rId4"/>
    <p:sldId id="262" r:id="rId5"/>
    <p:sldId id="259" r:id="rId6"/>
    <p:sldId id="258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A3D18C-7D2F-4D6D-957B-ABF81DA9EFDB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500174"/>
            <a:ext cx="57150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ЗАГАДКИ О ЖИВОТНЫХ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nimalbox.ru/wp-content/uploads/2011/09/belyac_e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42984"/>
            <a:ext cx="5929322" cy="4400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ulya.net/uploads/posts/2013-10/1381962195_zont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7114609" cy="5293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.gde-fon.com/wallpapers_original/470225_les_derevya_vetki_zima_sneg_sledy_priroda_2560x1600_www.Gde-Fon.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5929322" cy="3705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lfly.ru/wp-content/uploads/2017/03/245953908_818116d6b3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6286544" cy="4931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rtkinderhouse.ru/uploads/posts/2017-12/1512488665_z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285860"/>
            <a:ext cx="5467348" cy="410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etskiitov.ru/image/Large/multimedia/audio_cd_covers/10110365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485776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2018-02-02T09:55:55Z</dcterms:created>
  <dcterms:modified xsi:type="dcterms:W3CDTF">2018-03-03T10:34:01Z</dcterms:modified>
</cp:coreProperties>
</file>