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61" r:id="rId4"/>
    <p:sldId id="265" r:id="rId5"/>
    <p:sldId id="266" r:id="rId6"/>
    <p:sldId id="267" r:id="rId7"/>
    <p:sldId id="269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A3D18C-7D2F-4D6D-957B-ABF81DA9EFD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5A3E37-BC6F-499F-9142-047D1CAED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1000108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ЗИМНИЕ ЗАБАВЫ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dom2z.ru/wp-content/uploads/2017/05/igra_v_snezh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286808" cy="6297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t2.depositphotos.com/1000657/5666/v/950/depositphotos_56667077-Children-ice-sk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0549"/>
            <a:ext cx="7000924" cy="6727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old.34355.ru/files/lyzhnye_gonki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048628" cy="6036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ds04.infourok.ru/uploads/ex/0bde/00021b35-bcc6017d/hello_html_m578fbd3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357166"/>
            <a:ext cx="8221287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poetryclub.com.ua/upload/poem_all/007129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269" y="428603"/>
            <a:ext cx="8629011" cy="6169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ds02.infourok.ru/uploads/ex/04e5/00077ef4-880f23af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143900" cy="6107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dkkapotnja.ru/uploads/posts/2017-10/1507630652_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62591"/>
            <a:ext cx="9151354" cy="6595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2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2018-02-02T09:55:55Z</dcterms:created>
  <dcterms:modified xsi:type="dcterms:W3CDTF">2018-02-05T04:49:53Z</dcterms:modified>
</cp:coreProperties>
</file>