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80" r:id="rId4"/>
    <p:sldId id="274" r:id="rId5"/>
    <p:sldId id="275" r:id="rId6"/>
    <p:sldId id="277" r:id="rId7"/>
    <p:sldId id="278" r:id="rId8"/>
    <p:sldId id="281" r:id="rId9"/>
    <p:sldId id="282" r:id="rId10"/>
    <p:sldId id="283" r:id="rId11"/>
    <p:sldId id="284" r:id="rId12"/>
    <p:sldId id="285" r:id="rId13"/>
    <p:sldId id="297" r:id="rId14"/>
    <p:sldId id="286" r:id="rId15"/>
    <p:sldId id="288" r:id="rId16"/>
    <p:sldId id="289" r:id="rId17"/>
    <p:sldId id="290" r:id="rId18"/>
    <p:sldId id="291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B33C-70F4-47F4-A8D3-65BEC16EF152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6B6-0BD7-4CEC-8C6E-56873BDC8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918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B33C-70F4-47F4-A8D3-65BEC16EF152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6B6-0BD7-4CEC-8C6E-56873BDC8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344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B33C-70F4-47F4-A8D3-65BEC16EF152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6B6-0BD7-4CEC-8C6E-56873BDC8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045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B33C-70F4-47F4-A8D3-65BEC16EF152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6B6-0BD7-4CEC-8C6E-56873BDC8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116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B33C-70F4-47F4-A8D3-65BEC16EF152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6B6-0BD7-4CEC-8C6E-56873BDC8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45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B33C-70F4-47F4-A8D3-65BEC16EF152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6B6-0BD7-4CEC-8C6E-56873BDC8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477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B33C-70F4-47F4-A8D3-65BEC16EF152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6B6-0BD7-4CEC-8C6E-56873BDC8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460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B33C-70F4-47F4-A8D3-65BEC16EF152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6B6-0BD7-4CEC-8C6E-56873BDC8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B33C-70F4-47F4-A8D3-65BEC16EF152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6B6-0BD7-4CEC-8C6E-56873BDC8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38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B33C-70F4-47F4-A8D3-65BEC16EF152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6B6-0BD7-4CEC-8C6E-56873BDC8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208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B33C-70F4-47F4-A8D3-65BEC16EF152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C56B6-0BD7-4CEC-8C6E-56873BDC8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132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4B33C-70F4-47F4-A8D3-65BEC16EF152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C56B6-0BD7-4CEC-8C6E-56873BDC8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421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79226" y="4512039"/>
            <a:ext cx="9144000" cy="182879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СОШ №19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.Улан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-Удэ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Цыденова И.И.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55456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этноэкологический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семинар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«Моделирование международного туристского маршрута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Селенга-Байкал»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63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мероприятия проекта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экологического совета школы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действующая акция «Сохраним Байкал для потомков»</a:t>
            </a:r>
          </a:p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Этноэкологическая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тропа - экотуризм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Летняя школа толерантности –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туристкий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лагерь «Селенга» (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с.Истомино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Кабанский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район)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255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социальных партнеров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БИП СО РАН  –  МЭОЦ 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с.Истомино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летняя школа с учеными навыки исследовательской работы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РДЮЦ туризма – сплав по реке Селенге от Набережной возле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Одигитриевского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собора до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Истомино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Байкал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Юношеская библиотека – информационное обеспечение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4336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 (сентябрь 2017г  - август 2018г)-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создание условий для эффективного функционирования модели международного туристского маршрута «Селенга - Байкал»: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 (сентябрь 2018г - август 2019г)-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«доведение» туристского маршрута и летней школы толерантности  до устойчивого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функционирования</a:t>
            </a: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 (сентябрь 2019г - август 2020г)-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туристского маршрута, летней школы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толерантности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502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 (сентябрь 2017г  - август 2018г)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Февраль </a:t>
            </a:r>
            <a:r>
              <a:rPr lang="ru-RU" dirty="0" err="1" smtClean="0"/>
              <a:t>г.Сухэ-Батор</a:t>
            </a:r>
            <a:r>
              <a:rPr lang="ru-RU" dirty="0" smtClean="0"/>
              <a:t> </a:t>
            </a:r>
            <a:r>
              <a:rPr lang="ru-RU" dirty="0" err="1" smtClean="0"/>
              <a:t>этноэкологический</a:t>
            </a:r>
            <a:r>
              <a:rPr lang="ru-RU" dirty="0" smtClean="0"/>
              <a:t> слет </a:t>
            </a:r>
          </a:p>
          <a:p>
            <a:r>
              <a:rPr lang="ru-RU" dirty="0" smtClean="0"/>
              <a:t>Открытые уроки учителей, мастер-класс, выставка детского творчества,</a:t>
            </a:r>
          </a:p>
          <a:p>
            <a:pPr marL="0" indent="0">
              <a:buNone/>
            </a:pPr>
            <a:r>
              <a:rPr lang="ru-RU" dirty="0" smtClean="0"/>
              <a:t>Спортивные соревнования 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Март </a:t>
            </a:r>
            <a:r>
              <a:rPr lang="ru-RU" dirty="0" smtClean="0"/>
              <a:t>(каникулы)</a:t>
            </a:r>
          </a:p>
          <a:p>
            <a:pPr marL="0" indent="0">
              <a:buNone/>
            </a:pPr>
            <a:r>
              <a:rPr lang="ru-RU" dirty="0" err="1" smtClean="0"/>
              <a:t>Этноэкологический</a:t>
            </a:r>
            <a:r>
              <a:rPr lang="ru-RU" dirty="0" smtClean="0"/>
              <a:t> фестиваль:</a:t>
            </a:r>
          </a:p>
          <a:p>
            <a:pPr marL="0" indent="0">
              <a:buNone/>
            </a:pPr>
            <a:r>
              <a:rPr lang="ru-RU" dirty="0"/>
              <a:t>К</a:t>
            </a:r>
            <a:r>
              <a:rPr lang="ru-RU" dirty="0" smtClean="0"/>
              <a:t>онференция школьных учебно-исследовательских проектов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Конкурс педагогического мастерства</a:t>
            </a:r>
          </a:p>
          <a:p>
            <a:pPr marL="0" indent="0">
              <a:buNone/>
            </a:pPr>
            <a:r>
              <a:rPr lang="ru-RU" dirty="0" smtClean="0"/>
              <a:t>Смотр –конкурс экологических агитбригад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603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942305" y="432639"/>
            <a:ext cx="7538438" cy="5653828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37606" y="334114"/>
            <a:ext cx="7367666" cy="585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1595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155" y="863600"/>
            <a:ext cx="6828366" cy="51212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766160" y="1474497"/>
            <a:ext cx="5460642" cy="392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0685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18299" y="1297884"/>
            <a:ext cx="5344018" cy="400801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22313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7861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777290" y="1473465"/>
            <a:ext cx="5395535" cy="384095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31593" y="854031"/>
            <a:ext cx="661974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573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040" y="1197309"/>
            <a:ext cx="2947482" cy="46011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155" y="863600"/>
            <a:ext cx="6828366" cy="512127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783398" y="1487581"/>
            <a:ext cx="5387527" cy="3820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261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«Международный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экотуристкий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маршрут Селенга-Байкал»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7498" y="1991692"/>
            <a:ext cx="9277004" cy="4019204"/>
          </a:xfrm>
        </p:spPr>
      </p:pic>
    </p:spTree>
    <p:extLst>
      <p:ext uri="{BB962C8B-B14F-4D97-AF65-F5344CB8AC3E}">
        <p14:creationId xmlns:p14="http://schemas.microsoft.com/office/powerpoint/2010/main" val="268811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 ДЛЯ ПРОЕКТНОГО ПРЕДЛОЖЕНИЯ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Байкал-жемчужина мира, является уникальным природным наследием, которое находится под охраной ЮНЕСКО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Монгольско-российская река Селенга — крупнейший приток Байкала. Дельта Селенги —внесена в список Всемирного наследия ЮНЕСКО.</a:t>
            </a:r>
          </a:p>
        </p:txBody>
      </p:sp>
      <p:pic>
        <p:nvPicPr>
          <p:cNvPr id="4" name="Picture 4" descr="Картинки по запросу байкал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0344" y="1680170"/>
            <a:ext cx="3412902" cy="231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rticle13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0682" y="1625142"/>
            <a:ext cx="3412902" cy="237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780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Общая стратегическая цель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современного качества образования  путем создания варианта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образовательной среды по непрерывному практико-ориентированному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этноэкологическому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образованию в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школе</a:t>
            </a:r>
            <a:endParaRPr lang="ru-RU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конечная цель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апробация, оценка эффективности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международного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экотуристского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маршрута по реке Селенга из Монголии до Байкала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95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2560" y="125282"/>
            <a:ext cx="10515600" cy="1325563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предлагаемого проекта: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системную эколого-образовательную среду школы через внедрение механизма включения в образовательную программу школы отдельных разделов (тем) по экологии и этнографии, через проведение интегрированных уроков, внеурочную деятельность (1-6 классы), введение спецкурсов (7-8 классы), курсов по выбору, элективных курсов по экологии и этнографии (9-11 классы), занятий в системе дополнительного образования; 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программу внеурочной и внешкольной деятельности учащихся (экологические тропы,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экотуризма, эколого-краеведческая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работа);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усвоение учащимися систематизированных знаний, выработку необходимых умений и навыков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этноэкологического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характера;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обосновать активные формы системы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этноэкологической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учащимися.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918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Школы сетевого взаимодействия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МАОУ СОШ №19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err="1" smtClean="0"/>
              <a:t>Улаанбаатарская</a:t>
            </a:r>
            <a:r>
              <a:rPr lang="ru-RU" b="1" dirty="0" smtClean="0"/>
              <a:t> </a:t>
            </a:r>
            <a:r>
              <a:rPr lang="ru-RU" b="1" dirty="0"/>
              <a:t>средняя школа № </a:t>
            </a:r>
            <a:r>
              <a:rPr lang="ru-RU" b="1" dirty="0" smtClean="0"/>
              <a:t>1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err="1"/>
              <a:t>Улаанбаатарская</a:t>
            </a:r>
            <a:r>
              <a:rPr lang="ru-RU" b="1" dirty="0"/>
              <a:t> средняя школа № </a:t>
            </a:r>
            <a:r>
              <a:rPr lang="ru-RU" b="1" dirty="0" smtClean="0"/>
              <a:t>75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err="1"/>
              <a:t>Сухэбаторская</a:t>
            </a:r>
            <a:r>
              <a:rPr lang="ru-RU" b="1" dirty="0"/>
              <a:t> средняя школа № </a:t>
            </a:r>
            <a:r>
              <a:rPr lang="ru-RU" b="1" dirty="0" smtClean="0"/>
              <a:t>4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err="1"/>
              <a:t>Хоронхойская</a:t>
            </a:r>
            <a:r>
              <a:rPr lang="ru-RU" b="1" dirty="0"/>
              <a:t> средняя </a:t>
            </a:r>
            <a:r>
              <a:rPr lang="ru-RU" b="1" dirty="0" smtClean="0"/>
              <a:t>школа</a:t>
            </a:r>
            <a:endParaRPr lang="ru-RU" b="1" dirty="0"/>
          </a:p>
          <a:p>
            <a:pPr marL="514350" indent="-514350">
              <a:buFont typeface="+mj-lt"/>
              <a:buAutoNum type="arabicPeriod"/>
            </a:pPr>
            <a:r>
              <a:rPr lang="ru-RU" b="1" dirty="0" err="1"/>
              <a:t>Новоселенгинская</a:t>
            </a:r>
            <a:r>
              <a:rPr lang="ru-RU" b="1" dirty="0"/>
              <a:t> средняя </a:t>
            </a:r>
            <a:r>
              <a:rPr lang="ru-RU" b="1" dirty="0" smtClean="0"/>
              <a:t>школа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err="1"/>
              <a:t>Сотниковская</a:t>
            </a:r>
            <a:r>
              <a:rPr lang="ru-RU" b="1" dirty="0"/>
              <a:t> средняя </a:t>
            </a:r>
            <a:r>
              <a:rPr lang="ru-RU" b="1" dirty="0" smtClean="0"/>
              <a:t>школа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Брянская </a:t>
            </a:r>
            <a:r>
              <a:rPr lang="ru-RU" b="1" dirty="0" smtClean="0"/>
              <a:t>школа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Байкало-</a:t>
            </a:r>
            <a:r>
              <a:rPr lang="ru-RU" b="1" dirty="0" err="1"/>
              <a:t>Кударинская</a:t>
            </a:r>
            <a:r>
              <a:rPr lang="ru-RU" b="1" dirty="0"/>
              <a:t> школа</a:t>
            </a:r>
          </a:p>
          <a:p>
            <a:pPr marL="0" indent="0">
              <a:buNone/>
            </a:pPr>
            <a:r>
              <a:rPr lang="ru-RU" b="1" dirty="0" smtClean="0"/>
              <a:t>10. </a:t>
            </a:r>
            <a:r>
              <a:rPr lang="ru-RU" b="1" dirty="0" err="1" smtClean="0"/>
              <a:t>Корсаковская</a:t>
            </a:r>
            <a:r>
              <a:rPr lang="ru-RU" b="1" dirty="0" smtClean="0"/>
              <a:t> школа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51223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партнеры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Байкальский институт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природопользования СО РАН </a:t>
            </a: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Республиканский эколого-биологический центр учащихся (РЭБЦУ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Республиканский детско-юношеский центр патриотического воспитания, туризма и спорта</a:t>
            </a:r>
          </a:p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Республиканская детско-юношеская библиотека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709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«Монголия - прекрасная страна» (школы г. Улан-Батора, г.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Сухэ-Батора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реке Селенга)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«Голубая лента» Бурятии (школы с.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Хоронхой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с. Новоселенгинск, п. Сотниково,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сош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№19)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«Жемчужина Сибири» ( школы Байкало-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Кударинская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Корсаковская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Брянская)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Модули проекта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318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проекта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в образовательную программу школы отдельных разделов (тем) по экологии и этнокультуре, через проведение интегрированных уроков, внеурочную деятельность (1-6 классы), введение спецкурсов (7-8 классы), курсов по выбору, элективных курсов по экологии и этнокультуре (9-11 классы), занятий в системе дополнительного образования; 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программ внеурочной и внешкольной деятельности учащихся (экологические тропы, экотуризма, эколого-краеведческая работа)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72760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425</Words>
  <Application>Microsoft Office PowerPoint</Application>
  <PresentationFormat>Широкоэкранный</PresentationFormat>
  <Paragraphs>68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Международный этноэкологический семинар «Моделирование международного туристского маршрута Селенга-Байкал» </vt:lpstr>
      <vt:lpstr>Проект «Международный экотуристкий маршрут Селенга-Байкал»</vt:lpstr>
      <vt:lpstr>ОСНОВАНИЕ ДЛЯ ПРОЕКТНОГО ПРЕДЛОЖЕНИЯ</vt:lpstr>
      <vt:lpstr>Общая стратегическая цель проекта </vt:lpstr>
      <vt:lpstr>Задачи предлагаемого проекта:</vt:lpstr>
      <vt:lpstr>Школы сетевого взаимодействия</vt:lpstr>
      <vt:lpstr>Социальные партнеры</vt:lpstr>
      <vt:lpstr>Модули проекта</vt:lpstr>
      <vt:lpstr>Содержание проекта</vt:lpstr>
      <vt:lpstr>Основные мероприятия проекта</vt:lpstr>
      <vt:lpstr>Содействие социальных партнеров</vt:lpstr>
      <vt:lpstr>Этапы реализации проекта </vt:lpstr>
      <vt:lpstr> 1 этап (сентябрь 2017г  - август 2018г)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gypnor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«Международный туристкий маршрут  «Селенга-Байкал»</dc:title>
  <dc:creator>Machine</dc:creator>
  <cp:lastModifiedBy>Machine</cp:lastModifiedBy>
  <cp:revision>35</cp:revision>
  <dcterms:created xsi:type="dcterms:W3CDTF">2017-12-21T13:06:55Z</dcterms:created>
  <dcterms:modified xsi:type="dcterms:W3CDTF">2018-03-04T15:57:43Z</dcterms:modified>
</cp:coreProperties>
</file>