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42B79-BAFB-48C1-8AD2-1406354AD06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B15BE-70D7-4856-B264-806A9D7136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Советы родителям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“Психотерапия </a:t>
            </a:r>
            <a:r>
              <a:rPr lang="ru-RU" b="1" dirty="0"/>
              <a:t>неуспеваемости”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tom-luchschool.edu.tomsk.ru/wp-content/uploads/2016/11/wektor-rodzina-1_4850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60848"/>
            <a:ext cx="3614947" cy="3441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b="1" dirty="0"/>
              <a:t>Правило первое:</a:t>
            </a:r>
            <a:r>
              <a:rPr lang="ru-RU" dirty="0"/>
              <a:t> </a:t>
            </a:r>
            <a:r>
              <a:rPr lang="ru-RU" dirty="0" smtClean="0"/>
              <a:t>не </a:t>
            </a:r>
            <a:r>
              <a:rPr lang="ru-RU" dirty="0"/>
              <a:t>бей лежачего. “Двойка” - достаточное наказание, и не стоит дважды наказывать за одни и те же ошибки. Оценку своих знаний ребенок уже получил, и дома от своих родителей он ждет спокойной помощи, а не новых упреков.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b="1" dirty="0"/>
              <a:t>Правило второе:</a:t>
            </a:r>
            <a:r>
              <a:rPr lang="ru-RU" dirty="0"/>
              <a:t> не более одного недостатка в минутку. Чтобы избавить ребенка от недостатка, замечайте не более одного в минуту. Знайте меру. Иначе ваш ребенок просто “отключится”, перестанет реагировать на такие речи, станет </a:t>
            </a:r>
            <a:r>
              <a:rPr lang="ru-RU" dirty="0" smtClean="0"/>
              <a:t>нечувствительным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к вашим оценкам. 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static.smartafisha.ru/covers/24/13/cover_orig_241340_562dd1643d11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4080295" cy="3061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Правило третье:</a:t>
            </a:r>
            <a:r>
              <a:rPr lang="ru-RU" dirty="0"/>
              <a:t> за двумя зайцами погонишься... Посоветуйтесь с ребенком и начните с ликвидации тех учебных трудностей, которые наиболее значимы для него самого. Здесь вы скорее встретите понимание и единодушие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Правило четвертое</a:t>
            </a:r>
            <a:r>
              <a:rPr lang="ru-RU" dirty="0"/>
              <a:t>: хвалить - исполнителя, критиковать - исполнение. Оценка должна иметь точный адрес. Ребенок обычно считает, что оценивают всю его личность. В ваших силах помочь ему отделить оценку его личности от оценки его работы. Адресовать к личности надо похвалу. Положительная оценка должна относиться к человеку, который стал чуточку более знающим и умелым. Если благодаря такой вашей похвале ребенок начнет уважать себя за эти качества, то вы заложите еще одно важнейшее основание желания учиться.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Правило пятое:</a:t>
            </a:r>
            <a:r>
              <a:rPr lang="ru-RU" dirty="0"/>
              <a:t> оценка должна сравнивать сегодняшние успехи ребенка с его собственными вчерашними неудачами. Не надо сравнивать ребенка с успехами соседского. Ведь даже самый малый успех ребенка – это реальная победа над собой, и она должна быть замечена и оценена по заслугам.</a:t>
            </a:r>
          </a:p>
          <a:p>
            <a:r>
              <a:rPr lang="ru-RU" b="1" dirty="0"/>
              <a:t>Правило шестое:</a:t>
            </a:r>
            <a:r>
              <a:rPr lang="ru-RU" dirty="0"/>
              <a:t> не скупитесь на похвалу. Нет такого двоечника, которого не за что было бы похвалить. Выделить из потока неудач крошечный островок, соломинку, и у ребенка возникнет плацдарм, с которого можно вести наступление на незнание и неумение. Ведь родительские: “Не сделал, не старался, не учил” порождает Эхо: “не хочу, не могу, не буду!”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Правило седьмое:</a:t>
            </a:r>
            <a:r>
              <a:rPr lang="ru-RU" dirty="0"/>
              <a:t> техника оценочной безопасности. Оценивать детский труд надо очень дробно, дифференцированно. </a:t>
            </a:r>
            <a:r>
              <a:rPr lang="ru-RU" dirty="0" smtClean="0"/>
              <a:t>  </a:t>
            </a:r>
            <a:r>
              <a:rPr lang="ru-RU" dirty="0"/>
              <a:t>При дифференцированной оценке у ребенка нет ни иллюзии полного успеха, ни ощущения полной неудачи. Возникает самая деловая мотивация учения: “Еще не знаю, но могу и хочу знать</a:t>
            </a:r>
            <a:r>
              <a:rPr lang="ru-RU" dirty="0" smtClean="0"/>
              <a:t>”.</a:t>
            </a:r>
          </a:p>
          <a:p>
            <a:endParaRPr lang="ru-RU" dirty="0"/>
          </a:p>
          <a:p>
            <a:r>
              <a:rPr lang="ru-RU" b="1" dirty="0"/>
              <a:t>Правило восьмое:</a:t>
            </a:r>
            <a:r>
              <a:rPr lang="ru-RU" dirty="0"/>
              <a:t> ставьте перед ребенком предельно конкретные цели. Тогда он попытается их достигнуть. Не искушайте ребенка невыполненными целями, не толкайте его на путь заведомого вранья. Если он сделал в диктанте девять ошибок, не берите с него обещания постараться в следующий раз написать без ошибок. Договоритесь, что их будет не более семи, и радуйтесь вместе с ребенком, если это будет достигнуто.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67544" y="1546046"/>
            <a:ext cx="799288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РАДУЙТЕСЬ ТОМУ, ЧТО У ВАС ЕСТЬ ТАКОЕ СЧАСТЬЕ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КЕМ-ТО ДЕЛАТЬ УРОКИ, КОМУ-ТО ПОМОГАТЬ  ВЗРОСЛЕТЬ!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472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Советы родителям  “Психотерапия неуспеваемости” </vt:lpstr>
      <vt:lpstr>Слайд 2</vt:lpstr>
      <vt:lpstr>Слайд 3</vt:lpstr>
      <vt:lpstr>Слайд 4</vt:lpstr>
      <vt:lpstr>Слайд 5</vt:lpstr>
      <vt:lpstr>Слайд 6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родителям  “Психотерапия неуспеваемости” </dc:title>
  <dc:creator>1</dc:creator>
  <cp:lastModifiedBy>1</cp:lastModifiedBy>
  <cp:revision>1</cp:revision>
  <dcterms:created xsi:type="dcterms:W3CDTF">2017-11-19T06:34:22Z</dcterms:created>
  <dcterms:modified xsi:type="dcterms:W3CDTF">2017-11-19T06:43:14Z</dcterms:modified>
</cp:coreProperties>
</file>