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8" r:id="rId2"/>
    <p:sldId id="263" r:id="rId3"/>
    <p:sldId id="256" r:id="rId4"/>
    <p:sldId id="257" r:id="rId5"/>
    <p:sldId id="258" r:id="rId6"/>
    <p:sldId id="259" r:id="rId7"/>
    <p:sldId id="264" r:id="rId8"/>
    <p:sldId id="266" r:id="rId9"/>
    <p:sldId id="26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"Путешествие в мир прекрасного" ( по мотивам сказки В. Катаева "Цветик </a:t>
            </a:r>
            <a:r>
              <a:rPr lang="ru-RU" b="1" dirty="0" err="1" smtClean="0"/>
              <a:t>семицветик</a:t>
            </a:r>
            <a:r>
              <a:rPr lang="ru-RU" b="1" dirty="0" smtClean="0"/>
              <a:t>")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88640"/>
            <a:ext cx="8136904" cy="69127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Государственное бюджетное дошкольное образовательное учреждение детский сад №15 Кировского района Санкт-Петербурга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Подготовила: </a:t>
            </a:r>
            <a:r>
              <a:rPr lang="ru-RU" sz="2800" dirty="0" err="1" smtClean="0"/>
              <a:t>Спирлиева</a:t>
            </a:r>
            <a:r>
              <a:rPr lang="ru-RU" sz="2800" dirty="0" smtClean="0"/>
              <a:t> София Константиновна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2017 год</a:t>
            </a:r>
            <a:endParaRPr lang="ru-RU" sz="2800" dirty="0"/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4287"/>
            <a:ext cx="9144000" cy="68294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803844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43408"/>
            <a:ext cx="9144000" cy="7317432"/>
          </a:xfrm>
        </p:spPr>
      </p:pic>
    </p:spTree>
    <p:extLst>
      <p:ext uri="{BB962C8B-B14F-4D97-AF65-F5344CB8AC3E}">
        <p14:creationId xmlns="" xmlns:p14="http://schemas.microsoft.com/office/powerpoint/2010/main" val="253761260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47561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</p:spPr>
      </p:pic>
    </p:spTree>
    <p:extLst>
      <p:ext uri="{BB962C8B-B14F-4D97-AF65-F5344CB8AC3E}">
        <p14:creationId xmlns="" xmlns:p14="http://schemas.microsoft.com/office/powerpoint/2010/main" val="428754442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10287000" cy="6858000"/>
          </a:xfrm>
        </p:spPr>
      </p:pic>
    </p:spTree>
    <p:extLst>
      <p:ext uri="{BB962C8B-B14F-4D97-AF65-F5344CB8AC3E}">
        <p14:creationId xmlns="" xmlns:p14="http://schemas.microsoft.com/office/powerpoint/2010/main" val="3043771001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305144" cy="6921387"/>
          </a:xfrm>
        </p:spPr>
      </p:pic>
    </p:spTree>
    <p:extLst>
      <p:ext uri="{BB962C8B-B14F-4D97-AF65-F5344CB8AC3E}">
        <p14:creationId xmlns="" xmlns:p14="http://schemas.microsoft.com/office/powerpoint/2010/main" val="261506446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33" y="1"/>
            <a:ext cx="9181277" cy="6885958"/>
          </a:xfrm>
        </p:spPr>
      </p:pic>
    </p:spTree>
    <p:extLst>
      <p:ext uri="{BB962C8B-B14F-4D97-AF65-F5344CB8AC3E}">
        <p14:creationId xmlns="" xmlns:p14="http://schemas.microsoft.com/office/powerpoint/2010/main" val="4233691118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="" xmlns:p14="http://schemas.microsoft.com/office/powerpoint/2010/main" val="126193682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65123" cy="6858000"/>
          </a:xfrm>
        </p:spPr>
      </p:pic>
    </p:spTree>
    <p:extLst>
      <p:ext uri="{BB962C8B-B14F-4D97-AF65-F5344CB8AC3E}">
        <p14:creationId xmlns="" xmlns:p14="http://schemas.microsoft.com/office/powerpoint/2010/main" val="397987625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36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"Путешествие в мир прекрасного" ( по мотивам сказки В. Катаева "Цветик семицветик")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Эрнест</dc:creator>
  <cp:lastModifiedBy>Пользователь</cp:lastModifiedBy>
  <cp:revision>5</cp:revision>
  <dcterms:created xsi:type="dcterms:W3CDTF">2017-02-26T19:47:43Z</dcterms:created>
  <dcterms:modified xsi:type="dcterms:W3CDTF">2018-03-08T10:06:32Z</dcterms:modified>
</cp:coreProperties>
</file>