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11"/>
  </p:notesMasterIdLst>
  <p:sldIdLst>
    <p:sldId id="309" r:id="rId2"/>
    <p:sldId id="289" r:id="rId3"/>
    <p:sldId id="313" r:id="rId4"/>
    <p:sldId id="315" r:id="rId5"/>
    <p:sldId id="316" r:id="rId6"/>
    <p:sldId id="317" r:id="rId7"/>
    <p:sldId id="318" r:id="rId8"/>
    <p:sldId id="319" r:id="rId9"/>
    <p:sldId id="30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9900CC"/>
    <a:srgbClr val="800000"/>
    <a:srgbClr val="660066"/>
    <a:srgbClr val="009999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9A4C9-A00B-4688-A2A4-10204C60157D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99F80057-D27E-42EC-9DA4-B5AA5E8C4799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ПРИНЦИПЫ ВЗАИМОДЕЙСТВИЯ ДОУ И СЕМЬИ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E72BC6-7C71-4E7A-857E-C673D7732224}" type="parTrans" cxnId="{939AD4CF-0264-4C84-A773-7AAFD2213F68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0DD2449D-5B48-46E0-A33A-9C873913865C}" type="sibTrans" cxnId="{939AD4CF-0264-4C84-A773-7AAFD2213F68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749A9ADE-A7CB-4ED5-8B54-3D1CC97E1FAF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открытость детского сада для семьи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27BD28-9977-4A78-82ED-3353C41004DA}" type="parTrans" cxnId="{047E2639-92D7-4F56-922E-4E43AC8202F7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0539CDFF-8BD9-4F94-B37C-3A1C1B5FDF3B}" type="sibTrans" cxnId="{047E2639-92D7-4F56-922E-4E43AC8202F7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232D060C-2879-40E5-962B-D93A705D11C5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Принцип целенаправленности и систематичности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27A7D4-AC05-454B-85C1-5162A82D4254}" type="parTrans" cxnId="{1A50EA71-2E79-46C3-A332-4986331C452D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13310E7D-026C-4280-A5BC-58A474F5F0D7}" type="sibTrans" cxnId="{1A50EA71-2E79-46C3-A332-4986331C452D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A8E4FB10-0745-47FD-BA0F-2555B98FDBC7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соблюдение прав родителей на собственные педагогические взгляды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CA4418-0A3D-4858-B78F-F64899979CA5}" type="parTrans" cxnId="{6DDFF72B-0EDD-4EF0-B26E-709FF639D3CB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EBA8A06E-B1B7-49AB-8C36-AAA00B7F1133}" type="sibTrans" cxnId="{6DDFF72B-0EDD-4EF0-B26E-709FF639D3CB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FCFFD60D-4363-48CA-B6E5-19800E2D5912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доверие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75123F-D9C7-4A21-8374-C887A1171AE2}" type="parTrans" cxnId="{B26747B7-BEC0-4B30-9A4D-F4240EA04B1F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9C22433F-C13A-4B25-B7F9-D58E9B023B08}" type="sibTrans" cxnId="{B26747B7-BEC0-4B30-9A4D-F4240EA04B1F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214D3560-5246-42B2-B314-0A39F4EA84A1}">
      <dgm:prSet phldrT="[Текст]" custScaleX="119268" custScaleY="109412" custRadScaleRad="149841" custRadScaleInc="100690"/>
      <dgm:spPr/>
      <dgm:t>
        <a:bodyPr/>
        <a:lstStyle/>
        <a:p>
          <a:endParaRPr lang="ru-RU"/>
        </a:p>
      </dgm:t>
    </dgm:pt>
    <dgm:pt modelId="{714CB3ED-6312-4FA0-AD68-36CB3EB31D2D}" type="parTrans" cxnId="{95609329-5814-4AEB-AF79-DC59F83CBC9F}">
      <dgm:prSet/>
      <dgm:spPr/>
      <dgm:t>
        <a:bodyPr/>
        <a:lstStyle/>
        <a:p>
          <a:endParaRPr lang="ru-RU"/>
        </a:p>
      </dgm:t>
    </dgm:pt>
    <dgm:pt modelId="{4D848461-A7B0-4D49-8F25-A8288F161C74}" type="sibTrans" cxnId="{95609329-5814-4AEB-AF79-DC59F83CBC9F}">
      <dgm:prSet/>
      <dgm:spPr/>
      <dgm:t>
        <a:bodyPr/>
        <a:lstStyle/>
        <a:p>
          <a:endParaRPr lang="ru-RU"/>
        </a:p>
      </dgm:t>
    </dgm:pt>
    <dgm:pt modelId="{5F34E07B-B4F8-4D8C-910F-AD0E6758E033}">
      <dgm:prSet phldrT="[Текст]" custScaleX="119268" custScaleY="109412" custRadScaleRad="149841" custRadScaleInc="100690"/>
      <dgm:spPr/>
      <dgm:t>
        <a:bodyPr/>
        <a:lstStyle/>
        <a:p>
          <a:endParaRPr lang="ru-RU"/>
        </a:p>
      </dgm:t>
    </dgm:pt>
    <dgm:pt modelId="{73EDCA6D-C455-4E47-8EEF-303B13345CB7}" type="parTrans" cxnId="{D94AC48F-7A70-40F8-A9D1-25F18368A162}">
      <dgm:prSet/>
      <dgm:spPr/>
      <dgm:t>
        <a:bodyPr/>
        <a:lstStyle/>
        <a:p>
          <a:endParaRPr lang="ru-RU"/>
        </a:p>
      </dgm:t>
    </dgm:pt>
    <dgm:pt modelId="{BA399A5E-A5C8-410D-8F46-D14CEDC2E31E}" type="sibTrans" cxnId="{D94AC48F-7A70-40F8-A9D1-25F18368A162}">
      <dgm:prSet/>
      <dgm:spPr/>
      <dgm:t>
        <a:bodyPr/>
        <a:lstStyle/>
        <a:p>
          <a:endParaRPr lang="ru-RU"/>
        </a:p>
      </dgm:t>
    </dgm:pt>
    <dgm:pt modelId="{F1AD8BCE-7FE1-4EAE-9B98-F8FE13EFBB3C}">
      <dgm:prSet phldrT="[Текст]" custScaleX="119268" custScaleY="109412" custRadScaleRad="149841" custRadScaleInc="100690"/>
      <dgm:spPr/>
      <dgm:t>
        <a:bodyPr/>
        <a:lstStyle/>
        <a:p>
          <a:endParaRPr lang="ru-RU"/>
        </a:p>
      </dgm:t>
    </dgm:pt>
    <dgm:pt modelId="{5D862104-2E14-46EA-A394-8DFD50372B69}" type="parTrans" cxnId="{BCFF4B3D-8241-4176-A3A4-728B9173F6FB}">
      <dgm:prSet/>
      <dgm:spPr/>
      <dgm:t>
        <a:bodyPr/>
        <a:lstStyle/>
        <a:p>
          <a:endParaRPr lang="ru-RU"/>
        </a:p>
      </dgm:t>
    </dgm:pt>
    <dgm:pt modelId="{4B0D1B39-20FB-41B0-A49E-AD56AA97E021}" type="sibTrans" cxnId="{BCFF4B3D-8241-4176-A3A4-728B9173F6FB}">
      <dgm:prSet/>
      <dgm:spPr/>
      <dgm:t>
        <a:bodyPr/>
        <a:lstStyle/>
        <a:p>
          <a:endParaRPr lang="ru-RU"/>
        </a:p>
      </dgm:t>
    </dgm:pt>
    <dgm:pt modelId="{AE625A17-5597-40CF-93BB-672A060F3458}">
      <dgm:prSet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признание ведущей роли семьи </a:t>
          </a:r>
        </a:p>
      </dgm:t>
    </dgm:pt>
    <dgm:pt modelId="{97AE69DD-E936-4845-819F-6FC175240279}" type="parTrans" cxnId="{832ACB79-823E-4A4F-9614-541C9C356228}">
      <dgm:prSet/>
      <dgm:spPr/>
      <dgm:t>
        <a:bodyPr/>
        <a:lstStyle/>
        <a:p>
          <a:endParaRPr lang="ru-RU"/>
        </a:p>
      </dgm:t>
    </dgm:pt>
    <dgm:pt modelId="{B41FC814-CBD9-4A5C-BFB1-FAAB266345CE}" type="sibTrans" cxnId="{832ACB79-823E-4A4F-9614-541C9C356228}">
      <dgm:prSet/>
      <dgm:spPr/>
      <dgm:t>
        <a:bodyPr/>
        <a:lstStyle/>
        <a:p>
          <a:endParaRPr lang="ru-RU"/>
        </a:p>
      </dgm:t>
    </dgm:pt>
    <dgm:pt modelId="{F9B46C30-F9C9-4932-845E-649F36727D11}" type="pres">
      <dgm:prSet presAssocID="{F6F9A4C9-A00B-4688-A2A4-10204C60157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EAAEF4-3C6A-4789-9C31-00C19672DCE7}" type="pres">
      <dgm:prSet presAssocID="{99F80057-D27E-42EC-9DA4-B5AA5E8C4799}" presName="centerShape" presStyleLbl="node0" presStyleIdx="0" presStyleCnt="1" custScaleX="250780" custScaleY="83682" custLinFactNeighborX="25747" custLinFactNeighborY="-46625"/>
      <dgm:spPr/>
      <dgm:t>
        <a:bodyPr/>
        <a:lstStyle/>
        <a:p>
          <a:endParaRPr lang="ru-RU"/>
        </a:p>
      </dgm:t>
    </dgm:pt>
    <dgm:pt modelId="{E026445E-809F-485B-847C-93A0B9CA6E7D}" type="pres">
      <dgm:prSet presAssocID="{1D27BD28-9977-4A78-82ED-3353C41004DA}" presName="parTrans" presStyleLbl="sibTrans2D1" presStyleIdx="0" presStyleCnt="5" custAng="21394332" custLinFactNeighborX="-16107" custLinFactNeighborY="19957"/>
      <dgm:spPr/>
      <dgm:t>
        <a:bodyPr/>
        <a:lstStyle/>
        <a:p>
          <a:endParaRPr lang="ru-RU"/>
        </a:p>
      </dgm:t>
    </dgm:pt>
    <dgm:pt modelId="{917BFAE7-E5BC-4B28-B6E5-404EFAEFBF79}" type="pres">
      <dgm:prSet presAssocID="{1D27BD28-9977-4A78-82ED-3353C41004DA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A459B65C-596B-4D0F-BE69-FF13132987EE}" type="pres">
      <dgm:prSet presAssocID="{749A9ADE-A7CB-4ED5-8B54-3D1CC97E1FAF}" presName="node" presStyleLbl="node1" presStyleIdx="0" presStyleCnt="5" custScaleX="147316" custScaleY="59852" custRadScaleRad="32836" custRadScaleInc="331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A482E1-C561-49EF-9305-185C57C21236}" type="pres">
      <dgm:prSet presAssocID="{4F27A7D4-AC05-454B-85C1-5162A82D4254}" presName="parTrans" presStyleLbl="sibTrans2D1" presStyleIdx="1" presStyleCnt="5" custAng="381607" custLinFactNeighborX="70897" custLinFactNeighborY="-37698"/>
      <dgm:spPr/>
      <dgm:t>
        <a:bodyPr/>
        <a:lstStyle/>
        <a:p>
          <a:endParaRPr lang="ru-RU"/>
        </a:p>
      </dgm:t>
    </dgm:pt>
    <dgm:pt modelId="{7FDCDB15-2497-483D-AD27-6D0E960F0404}" type="pres">
      <dgm:prSet presAssocID="{4F27A7D4-AC05-454B-85C1-5162A82D425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21DBA513-89D6-4281-84B7-40391DE3F533}" type="pres">
      <dgm:prSet presAssocID="{232D060C-2879-40E5-962B-D93A705D11C5}" presName="node" presStyleLbl="node1" presStyleIdx="1" presStyleCnt="5" custScaleX="195964" custScaleY="60692" custRadScaleRad="95762" custRadScaleInc="173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CF796B-A16D-4475-8D07-63E65C2FF587}" type="pres">
      <dgm:prSet presAssocID="{FE75123F-D9C7-4A21-8374-C887A1171AE2}" presName="parTrans" presStyleLbl="sibTrans2D1" presStyleIdx="2" presStyleCnt="5"/>
      <dgm:spPr/>
      <dgm:t>
        <a:bodyPr/>
        <a:lstStyle/>
        <a:p>
          <a:endParaRPr lang="ru-RU"/>
        </a:p>
      </dgm:t>
    </dgm:pt>
    <dgm:pt modelId="{804012A2-1C47-492D-94CA-2F3220F56DA9}" type="pres">
      <dgm:prSet presAssocID="{FE75123F-D9C7-4A21-8374-C887A1171AE2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A20F78F8-6E5A-4199-BD83-B3D439CE1CFD}" type="pres">
      <dgm:prSet presAssocID="{FCFFD60D-4363-48CA-B6E5-19800E2D5912}" presName="node" presStyleLbl="node1" presStyleIdx="2" presStyleCnt="5" custScaleX="134330" custScaleY="64948" custRadScaleRad="153301" custRadScaleInc="4749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8C756-3E6F-4CCD-B417-E3D1B4A3876E}" type="pres">
      <dgm:prSet presAssocID="{6CCA4418-0A3D-4858-B78F-F64899979CA5}" presName="parTrans" presStyleLbl="sibTrans2D1" presStyleIdx="3" presStyleCnt="5"/>
      <dgm:spPr/>
      <dgm:t>
        <a:bodyPr/>
        <a:lstStyle/>
        <a:p>
          <a:endParaRPr lang="ru-RU"/>
        </a:p>
      </dgm:t>
    </dgm:pt>
    <dgm:pt modelId="{0A78059F-7DBB-4EAF-BDAA-53262F633CEA}" type="pres">
      <dgm:prSet presAssocID="{6CCA4418-0A3D-4858-B78F-F64899979CA5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503BAB2-F2E8-41E7-8362-698761941DB7}" type="pres">
      <dgm:prSet presAssocID="{A8E4FB10-0745-47FD-BA0F-2555B98FDBC7}" presName="node" presStyleLbl="node1" presStyleIdx="3" presStyleCnt="5" custScaleX="174923" custScaleY="99871" custRadScaleRad="106878" custRadScaleInc="90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E09E43-89B4-476C-AAE2-1936D93C78A6}" type="pres">
      <dgm:prSet presAssocID="{97AE69DD-E936-4845-819F-6FC175240279}" presName="parTrans" presStyleLbl="sibTrans2D1" presStyleIdx="4" presStyleCnt="5"/>
      <dgm:spPr/>
      <dgm:t>
        <a:bodyPr/>
        <a:lstStyle/>
        <a:p>
          <a:endParaRPr lang="ru-RU"/>
        </a:p>
      </dgm:t>
    </dgm:pt>
    <dgm:pt modelId="{43BA6ACE-65D1-4F9F-ABF2-C78ABD6E1033}" type="pres">
      <dgm:prSet presAssocID="{97AE69DD-E936-4845-819F-6FC175240279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87F5BFCC-ECC6-4BC5-B761-E2CE12BE84A1}" type="pres">
      <dgm:prSet presAssocID="{AE625A17-5597-40CF-93BB-672A060F3458}" presName="node" presStyleLbl="node1" presStyleIdx="4" presStyleCnt="5" custScaleX="137976" custScaleY="80963" custRadScaleRad="116403" custRadScaleInc="153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C180C6-4426-4B39-8D03-51C7CED33EF9}" type="presOf" srcId="{749A9ADE-A7CB-4ED5-8B54-3D1CC97E1FAF}" destId="{A459B65C-596B-4D0F-BE69-FF13132987EE}" srcOrd="0" destOrd="0" presId="urn:microsoft.com/office/officeart/2005/8/layout/radial5"/>
    <dgm:cxn modelId="{905CCAFE-749C-4492-AD3A-CFF5DAEB484E}" type="presOf" srcId="{4F27A7D4-AC05-454B-85C1-5162A82D4254}" destId="{B6A482E1-C561-49EF-9305-185C57C21236}" srcOrd="0" destOrd="0" presId="urn:microsoft.com/office/officeart/2005/8/layout/radial5"/>
    <dgm:cxn modelId="{95609329-5814-4AEB-AF79-DC59F83CBC9F}" srcId="{F6F9A4C9-A00B-4688-A2A4-10204C60157D}" destId="{214D3560-5246-42B2-B314-0A39F4EA84A1}" srcOrd="2" destOrd="0" parTransId="{714CB3ED-6312-4FA0-AD68-36CB3EB31D2D}" sibTransId="{4D848461-A7B0-4D49-8F25-A8288F161C74}"/>
    <dgm:cxn modelId="{E80C07CB-B76B-4EEF-BCBE-803B7DB8FB3E}" type="presOf" srcId="{FCFFD60D-4363-48CA-B6E5-19800E2D5912}" destId="{A20F78F8-6E5A-4199-BD83-B3D439CE1CFD}" srcOrd="0" destOrd="0" presId="urn:microsoft.com/office/officeart/2005/8/layout/radial5"/>
    <dgm:cxn modelId="{1A50EA71-2E79-46C3-A332-4986331C452D}" srcId="{99F80057-D27E-42EC-9DA4-B5AA5E8C4799}" destId="{232D060C-2879-40E5-962B-D93A705D11C5}" srcOrd="1" destOrd="0" parTransId="{4F27A7D4-AC05-454B-85C1-5162A82D4254}" sibTransId="{13310E7D-026C-4280-A5BC-58A474F5F0D7}"/>
    <dgm:cxn modelId="{56D3014C-5510-4E82-A415-C6B664BF2883}" type="presOf" srcId="{A8E4FB10-0745-47FD-BA0F-2555B98FDBC7}" destId="{D503BAB2-F2E8-41E7-8362-698761941DB7}" srcOrd="0" destOrd="0" presId="urn:microsoft.com/office/officeart/2005/8/layout/radial5"/>
    <dgm:cxn modelId="{F9B2A4F8-3452-4C34-8C5A-77DE9CAED8F1}" type="presOf" srcId="{1D27BD28-9977-4A78-82ED-3353C41004DA}" destId="{E026445E-809F-485B-847C-93A0B9CA6E7D}" srcOrd="0" destOrd="0" presId="urn:microsoft.com/office/officeart/2005/8/layout/radial5"/>
    <dgm:cxn modelId="{B26747B7-BEC0-4B30-9A4D-F4240EA04B1F}" srcId="{99F80057-D27E-42EC-9DA4-B5AA5E8C4799}" destId="{FCFFD60D-4363-48CA-B6E5-19800E2D5912}" srcOrd="2" destOrd="0" parTransId="{FE75123F-D9C7-4A21-8374-C887A1171AE2}" sibTransId="{9C22433F-C13A-4B25-B7F9-D58E9B023B08}"/>
    <dgm:cxn modelId="{3B90A6F8-6D79-43AD-9828-2D05B04A870F}" type="presOf" srcId="{1D27BD28-9977-4A78-82ED-3353C41004DA}" destId="{917BFAE7-E5BC-4B28-B6E5-404EFAEFBF79}" srcOrd="1" destOrd="0" presId="urn:microsoft.com/office/officeart/2005/8/layout/radial5"/>
    <dgm:cxn modelId="{C7DF06AF-C601-48DD-96FA-4DF51C62217C}" type="presOf" srcId="{F6F9A4C9-A00B-4688-A2A4-10204C60157D}" destId="{F9B46C30-F9C9-4932-845E-649F36727D11}" srcOrd="0" destOrd="0" presId="urn:microsoft.com/office/officeart/2005/8/layout/radial5"/>
    <dgm:cxn modelId="{047E2639-92D7-4F56-922E-4E43AC8202F7}" srcId="{99F80057-D27E-42EC-9DA4-B5AA5E8C4799}" destId="{749A9ADE-A7CB-4ED5-8B54-3D1CC97E1FAF}" srcOrd="0" destOrd="0" parTransId="{1D27BD28-9977-4A78-82ED-3353C41004DA}" sibTransId="{0539CDFF-8BD9-4F94-B37C-3A1C1B5FDF3B}"/>
    <dgm:cxn modelId="{3E4A1BEC-F2C1-49CB-BE70-DA64B1152966}" type="presOf" srcId="{232D060C-2879-40E5-962B-D93A705D11C5}" destId="{21DBA513-89D6-4281-84B7-40391DE3F533}" srcOrd="0" destOrd="0" presId="urn:microsoft.com/office/officeart/2005/8/layout/radial5"/>
    <dgm:cxn modelId="{BCFF4B3D-8241-4176-A3A4-728B9173F6FB}" srcId="{F6F9A4C9-A00B-4688-A2A4-10204C60157D}" destId="{F1AD8BCE-7FE1-4EAE-9B98-F8FE13EFBB3C}" srcOrd="1" destOrd="0" parTransId="{5D862104-2E14-46EA-A394-8DFD50372B69}" sibTransId="{4B0D1B39-20FB-41B0-A49E-AD56AA97E021}"/>
    <dgm:cxn modelId="{D94AC48F-7A70-40F8-A9D1-25F18368A162}" srcId="{F6F9A4C9-A00B-4688-A2A4-10204C60157D}" destId="{5F34E07B-B4F8-4D8C-910F-AD0E6758E033}" srcOrd="3" destOrd="0" parTransId="{73EDCA6D-C455-4E47-8EEF-303B13345CB7}" sibTransId="{BA399A5E-A5C8-410D-8F46-D14CEDC2E31E}"/>
    <dgm:cxn modelId="{A9EBF824-0B8A-4C31-80F8-909880B5DCB2}" type="presOf" srcId="{AE625A17-5597-40CF-93BB-672A060F3458}" destId="{87F5BFCC-ECC6-4BC5-B761-E2CE12BE84A1}" srcOrd="0" destOrd="0" presId="urn:microsoft.com/office/officeart/2005/8/layout/radial5"/>
    <dgm:cxn modelId="{84036850-6C58-4FCE-B776-E29BB07BD689}" type="presOf" srcId="{97AE69DD-E936-4845-819F-6FC175240279}" destId="{7EE09E43-89B4-476C-AAE2-1936D93C78A6}" srcOrd="0" destOrd="0" presId="urn:microsoft.com/office/officeart/2005/8/layout/radial5"/>
    <dgm:cxn modelId="{75255686-51CA-49AF-84BA-8F5B1B37D4F8}" type="presOf" srcId="{6CCA4418-0A3D-4858-B78F-F64899979CA5}" destId="{EED8C756-3E6F-4CCD-B417-E3D1B4A3876E}" srcOrd="0" destOrd="0" presId="urn:microsoft.com/office/officeart/2005/8/layout/radial5"/>
    <dgm:cxn modelId="{B022F4A1-19E4-43C9-8AB6-F24E03FFCC65}" type="presOf" srcId="{4F27A7D4-AC05-454B-85C1-5162A82D4254}" destId="{7FDCDB15-2497-483D-AD27-6D0E960F0404}" srcOrd="1" destOrd="0" presId="urn:microsoft.com/office/officeart/2005/8/layout/radial5"/>
    <dgm:cxn modelId="{294CBD35-14AD-47E8-B5AB-601331D0812E}" type="presOf" srcId="{6CCA4418-0A3D-4858-B78F-F64899979CA5}" destId="{0A78059F-7DBB-4EAF-BDAA-53262F633CEA}" srcOrd="1" destOrd="0" presId="urn:microsoft.com/office/officeart/2005/8/layout/radial5"/>
    <dgm:cxn modelId="{EC9CB448-946C-4438-9645-57A1E3E52840}" type="presOf" srcId="{97AE69DD-E936-4845-819F-6FC175240279}" destId="{43BA6ACE-65D1-4F9F-ABF2-C78ABD6E1033}" srcOrd="1" destOrd="0" presId="urn:microsoft.com/office/officeart/2005/8/layout/radial5"/>
    <dgm:cxn modelId="{AB63EB3E-FD4F-4CB3-BF83-4AFEA10FF758}" type="presOf" srcId="{FE75123F-D9C7-4A21-8374-C887A1171AE2}" destId="{804012A2-1C47-492D-94CA-2F3220F56DA9}" srcOrd="1" destOrd="0" presId="urn:microsoft.com/office/officeart/2005/8/layout/radial5"/>
    <dgm:cxn modelId="{832ACB79-823E-4A4F-9614-541C9C356228}" srcId="{99F80057-D27E-42EC-9DA4-B5AA5E8C4799}" destId="{AE625A17-5597-40CF-93BB-672A060F3458}" srcOrd="4" destOrd="0" parTransId="{97AE69DD-E936-4845-819F-6FC175240279}" sibTransId="{B41FC814-CBD9-4A5C-BFB1-FAAB266345CE}"/>
    <dgm:cxn modelId="{F5488C64-8293-4843-861C-4E1381654D34}" type="presOf" srcId="{99F80057-D27E-42EC-9DA4-B5AA5E8C4799}" destId="{37EAAEF4-3C6A-4789-9C31-00C19672DCE7}" srcOrd="0" destOrd="0" presId="urn:microsoft.com/office/officeart/2005/8/layout/radial5"/>
    <dgm:cxn modelId="{939AD4CF-0264-4C84-A773-7AAFD2213F68}" srcId="{F6F9A4C9-A00B-4688-A2A4-10204C60157D}" destId="{99F80057-D27E-42EC-9DA4-B5AA5E8C4799}" srcOrd="0" destOrd="0" parTransId="{8FE72BC6-7C71-4E7A-857E-C673D7732224}" sibTransId="{0DD2449D-5B48-46E0-A33A-9C873913865C}"/>
    <dgm:cxn modelId="{9398975D-D738-49AE-9DDD-6DF909FBBABF}" type="presOf" srcId="{FE75123F-D9C7-4A21-8374-C887A1171AE2}" destId="{9CCF796B-A16D-4475-8D07-63E65C2FF587}" srcOrd="0" destOrd="0" presId="urn:microsoft.com/office/officeart/2005/8/layout/radial5"/>
    <dgm:cxn modelId="{6DDFF72B-0EDD-4EF0-B26E-709FF639D3CB}" srcId="{99F80057-D27E-42EC-9DA4-B5AA5E8C4799}" destId="{A8E4FB10-0745-47FD-BA0F-2555B98FDBC7}" srcOrd="3" destOrd="0" parTransId="{6CCA4418-0A3D-4858-B78F-F64899979CA5}" sibTransId="{EBA8A06E-B1B7-49AB-8C36-AAA00B7F1133}"/>
    <dgm:cxn modelId="{019DD416-F256-4C80-9D83-8616B7BEA690}" type="presParOf" srcId="{F9B46C30-F9C9-4932-845E-649F36727D11}" destId="{37EAAEF4-3C6A-4789-9C31-00C19672DCE7}" srcOrd="0" destOrd="0" presId="urn:microsoft.com/office/officeart/2005/8/layout/radial5"/>
    <dgm:cxn modelId="{0C62BACB-A3E4-41E6-86CD-3C8927523046}" type="presParOf" srcId="{F9B46C30-F9C9-4932-845E-649F36727D11}" destId="{E026445E-809F-485B-847C-93A0B9CA6E7D}" srcOrd="1" destOrd="0" presId="urn:microsoft.com/office/officeart/2005/8/layout/radial5"/>
    <dgm:cxn modelId="{8E91B078-3886-46DD-B821-4B2234B229FF}" type="presParOf" srcId="{E026445E-809F-485B-847C-93A0B9CA6E7D}" destId="{917BFAE7-E5BC-4B28-B6E5-404EFAEFBF79}" srcOrd="0" destOrd="0" presId="urn:microsoft.com/office/officeart/2005/8/layout/radial5"/>
    <dgm:cxn modelId="{0F568709-ACB2-43FA-8334-16FB68973D8F}" type="presParOf" srcId="{F9B46C30-F9C9-4932-845E-649F36727D11}" destId="{A459B65C-596B-4D0F-BE69-FF13132987EE}" srcOrd="2" destOrd="0" presId="urn:microsoft.com/office/officeart/2005/8/layout/radial5"/>
    <dgm:cxn modelId="{75B4A9F2-418C-4EB8-AE67-0B9D8E8AADE5}" type="presParOf" srcId="{F9B46C30-F9C9-4932-845E-649F36727D11}" destId="{B6A482E1-C561-49EF-9305-185C57C21236}" srcOrd="3" destOrd="0" presId="urn:microsoft.com/office/officeart/2005/8/layout/radial5"/>
    <dgm:cxn modelId="{704223B4-9DD1-4DF9-B03B-9844761413B3}" type="presParOf" srcId="{B6A482E1-C561-49EF-9305-185C57C21236}" destId="{7FDCDB15-2497-483D-AD27-6D0E960F0404}" srcOrd="0" destOrd="0" presId="urn:microsoft.com/office/officeart/2005/8/layout/radial5"/>
    <dgm:cxn modelId="{8648A393-7917-4868-A850-12ABD7EB3B5B}" type="presParOf" srcId="{F9B46C30-F9C9-4932-845E-649F36727D11}" destId="{21DBA513-89D6-4281-84B7-40391DE3F533}" srcOrd="4" destOrd="0" presId="urn:microsoft.com/office/officeart/2005/8/layout/radial5"/>
    <dgm:cxn modelId="{93ABF0F3-AAF6-4F2D-9F4B-A3BCA5DB8377}" type="presParOf" srcId="{F9B46C30-F9C9-4932-845E-649F36727D11}" destId="{9CCF796B-A16D-4475-8D07-63E65C2FF587}" srcOrd="5" destOrd="0" presId="urn:microsoft.com/office/officeart/2005/8/layout/radial5"/>
    <dgm:cxn modelId="{393A9A4B-B195-4137-B053-B961687CC186}" type="presParOf" srcId="{9CCF796B-A16D-4475-8D07-63E65C2FF587}" destId="{804012A2-1C47-492D-94CA-2F3220F56DA9}" srcOrd="0" destOrd="0" presId="urn:microsoft.com/office/officeart/2005/8/layout/radial5"/>
    <dgm:cxn modelId="{52A05392-5089-4EA8-A409-27E02D2D4BDE}" type="presParOf" srcId="{F9B46C30-F9C9-4932-845E-649F36727D11}" destId="{A20F78F8-6E5A-4199-BD83-B3D439CE1CFD}" srcOrd="6" destOrd="0" presId="urn:microsoft.com/office/officeart/2005/8/layout/radial5"/>
    <dgm:cxn modelId="{66AA9CF5-0A3C-4F03-BE01-8571B591286F}" type="presParOf" srcId="{F9B46C30-F9C9-4932-845E-649F36727D11}" destId="{EED8C756-3E6F-4CCD-B417-E3D1B4A3876E}" srcOrd="7" destOrd="0" presId="urn:microsoft.com/office/officeart/2005/8/layout/radial5"/>
    <dgm:cxn modelId="{875F7E37-8B17-4D31-BEF4-4E18D8375F93}" type="presParOf" srcId="{EED8C756-3E6F-4CCD-B417-E3D1B4A3876E}" destId="{0A78059F-7DBB-4EAF-BDAA-53262F633CEA}" srcOrd="0" destOrd="0" presId="urn:microsoft.com/office/officeart/2005/8/layout/radial5"/>
    <dgm:cxn modelId="{C0975B6E-85BF-4970-B56D-D010F62CD495}" type="presParOf" srcId="{F9B46C30-F9C9-4932-845E-649F36727D11}" destId="{D503BAB2-F2E8-41E7-8362-698761941DB7}" srcOrd="8" destOrd="0" presId="urn:microsoft.com/office/officeart/2005/8/layout/radial5"/>
    <dgm:cxn modelId="{B2C6B884-8A70-452A-A298-30E9429C05C0}" type="presParOf" srcId="{F9B46C30-F9C9-4932-845E-649F36727D11}" destId="{7EE09E43-89B4-476C-AAE2-1936D93C78A6}" srcOrd="9" destOrd="0" presId="urn:microsoft.com/office/officeart/2005/8/layout/radial5"/>
    <dgm:cxn modelId="{627FE9E9-D02B-4630-BDFB-213E237C738B}" type="presParOf" srcId="{7EE09E43-89B4-476C-AAE2-1936D93C78A6}" destId="{43BA6ACE-65D1-4F9F-ABF2-C78ABD6E1033}" srcOrd="0" destOrd="0" presId="urn:microsoft.com/office/officeart/2005/8/layout/radial5"/>
    <dgm:cxn modelId="{3979850B-43E3-4110-9568-C336E74C972C}" type="presParOf" srcId="{F9B46C30-F9C9-4932-845E-649F36727D11}" destId="{87F5BFCC-ECC6-4BC5-B761-E2CE12BE84A1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F9A4C9-A00B-4688-A2A4-10204C60157D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99F80057-D27E-42EC-9DA4-B5AA5E8C4799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ФОРМЫ ВЗАИМОДЕЙСТВИЯ ДОУ И СЕМЬИ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E72BC6-7C71-4E7A-857E-C673D7732224}" type="parTrans" cxnId="{939AD4CF-0264-4C84-A773-7AAFD2213F68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0DD2449D-5B48-46E0-A33A-9C873913865C}" type="sibTrans" cxnId="{939AD4CF-0264-4C84-A773-7AAFD2213F68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A8E4FB10-0745-47FD-BA0F-2555B98FDBC7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Досуговые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CA4418-0A3D-4858-B78F-F64899979CA5}" type="parTrans" cxnId="{6DDFF72B-0EDD-4EF0-B26E-709FF639D3CB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EBA8A06E-B1B7-49AB-8C36-AAA00B7F1133}" type="sibTrans" cxnId="{6DDFF72B-0EDD-4EF0-B26E-709FF639D3CB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214D3560-5246-42B2-B314-0A39F4EA84A1}">
      <dgm:prSet phldrT="[Текст]" custScaleX="119268" custScaleY="109412" custRadScaleRad="149841" custRadScaleInc="100690"/>
      <dgm:spPr/>
      <dgm:t>
        <a:bodyPr/>
        <a:lstStyle/>
        <a:p>
          <a:endParaRPr lang="ru-RU"/>
        </a:p>
      </dgm:t>
    </dgm:pt>
    <dgm:pt modelId="{714CB3ED-6312-4FA0-AD68-36CB3EB31D2D}" type="parTrans" cxnId="{95609329-5814-4AEB-AF79-DC59F83CBC9F}">
      <dgm:prSet/>
      <dgm:spPr/>
      <dgm:t>
        <a:bodyPr/>
        <a:lstStyle/>
        <a:p>
          <a:endParaRPr lang="ru-RU"/>
        </a:p>
      </dgm:t>
    </dgm:pt>
    <dgm:pt modelId="{4D848461-A7B0-4D49-8F25-A8288F161C74}" type="sibTrans" cxnId="{95609329-5814-4AEB-AF79-DC59F83CBC9F}">
      <dgm:prSet/>
      <dgm:spPr/>
      <dgm:t>
        <a:bodyPr/>
        <a:lstStyle/>
        <a:p>
          <a:endParaRPr lang="ru-RU"/>
        </a:p>
      </dgm:t>
    </dgm:pt>
    <dgm:pt modelId="{5F34E07B-B4F8-4D8C-910F-AD0E6758E033}">
      <dgm:prSet phldrT="[Текст]" custScaleX="119268" custScaleY="109412" custRadScaleRad="149841" custRadScaleInc="100690"/>
      <dgm:spPr/>
      <dgm:t>
        <a:bodyPr/>
        <a:lstStyle/>
        <a:p>
          <a:endParaRPr lang="ru-RU"/>
        </a:p>
      </dgm:t>
    </dgm:pt>
    <dgm:pt modelId="{73EDCA6D-C455-4E47-8EEF-303B13345CB7}" type="parTrans" cxnId="{D94AC48F-7A70-40F8-A9D1-25F18368A162}">
      <dgm:prSet/>
      <dgm:spPr/>
      <dgm:t>
        <a:bodyPr/>
        <a:lstStyle/>
        <a:p>
          <a:endParaRPr lang="ru-RU"/>
        </a:p>
      </dgm:t>
    </dgm:pt>
    <dgm:pt modelId="{BA399A5E-A5C8-410D-8F46-D14CEDC2E31E}" type="sibTrans" cxnId="{D94AC48F-7A70-40F8-A9D1-25F18368A162}">
      <dgm:prSet/>
      <dgm:spPr/>
      <dgm:t>
        <a:bodyPr/>
        <a:lstStyle/>
        <a:p>
          <a:endParaRPr lang="ru-RU"/>
        </a:p>
      </dgm:t>
    </dgm:pt>
    <dgm:pt modelId="{F1AD8BCE-7FE1-4EAE-9B98-F8FE13EFBB3C}">
      <dgm:prSet phldrT="[Текст]" custScaleX="119268" custScaleY="109412" custRadScaleRad="149841" custRadScaleInc="100690"/>
      <dgm:spPr/>
      <dgm:t>
        <a:bodyPr/>
        <a:lstStyle/>
        <a:p>
          <a:endParaRPr lang="ru-RU"/>
        </a:p>
      </dgm:t>
    </dgm:pt>
    <dgm:pt modelId="{5D862104-2E14-46EA-A394-8DFD50372B69}" type="parTrans" cxnId="{BCFF4B3D-8241-4176-A3A4-728B9173F6FB}">
      <dgm:prSet/>
      <dgm:spPr/>
      <dgm:t>
        <a:bodyPr/>
        <a:lstStyle/>
        <a:p>
          <a:endParaRPr lang="ru-RU"/>
        </a:p>
      </dgm:t>
    </dgm:pt>
    <dgm:pt modelId="{4B0D1B39-20FB-41B0-A49E-AD56AA97E021}" type="sibTrans" cxnId="{BCFF4B3D-8241-4176-A3A4-728B9173F6FB}">
      <dgm:prSet/>
      <dgm:spPr/>
      <dgm:t>
        <a:bodyPr/>
        <a:lstStyle/>
        <a:p>
          <a:endParaRPr lang="ru-RU"/>
        </a:p>
      </dgm:t>
    </dgm:pt>
    <dgm:pt modelId="{AE625A17-5597-40CF-93BB-672A060F3458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Познавательные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AE69DD-E936-4845-819F-6FC175240279}" type="parTrans" cxnId="{832ACB79-823E-4A4F-9614-541C9C356228}">
      <dgm:prSet/>
      <dgm:spPr/>
      <dgm:t>
        <a:bodyPr/>
        <a:lstStyle/>
        <a:p>
          <a:endParaRPr lang="ru-RU"/>
        </a:p>
      </dgm:t>
    </dgm:pt>
    <dgm:pt modelId="{B41FC814-CBD9-4A5C-BFB1-FAAB266345CE}" type="sibTrans" cxnId="{832ACB79-823E-4A4F-9614-541C9C356228}">
      <dgm:prSet/>
      <dgm:spPr/>
      <dgm:t>
        <a:bodyPr/>
        <a:lstStyle/>
        <a:p>
          <a:endParaRPr lang="ru-RU"/>
        </a:p>
      </dgm:t>
    </dgm:pt>
    <dgm:pt modelId="{749A9ADE-A7CB-4ED5-8B54-3D1CC97E1FAF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Наглядные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39CDFF-8BD9-4F94-B37C-3A1C1B5FDF3B}" type="sibTrans" cxnId="{047E2639-92D7-4F56-922E-4E43AC8202F7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1D27BD28-9977-4A78-82ED-3353C41004DA}" type="parTrans" cxnId="{047E2639-92D7-4F56-922E-4E43AC8202F7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FCFFD60D-4363-48CA-B6E5-19800E2D5912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Информационно - аналитические 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22433F-C13A-4B25-B7F9-D58E9B023B08}" type="sibTrans" cxnId="{B26747B7-BEC0-4B30-9A4D-F4240EA04B1F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FE75123F-D9C7-4A21-8374-C887A1171AE2}" type="parTrans" cxnId="{B26747B7-BEC0-4B30-9A4D-F4240EA04B1F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232D060C-2879-40E5-962B-D93A705D11C5}">
      <dgm:prSet phldrT="[Текст]" custT="1"/>
      <dgm:spPr/>
      <dgm:t>
        <a:bodyPr/>
        <a:lstStyle/>
        <a:p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Дистантные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310E7D-026C-4280-A5BC-58A474F5F0D7}" type="sibTrans" cxnId="{1A50EA71-2E79-46C3-A332-4986331C452D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4F27A7D4-AC05-454B-85C1-5162A82D4254}" type="parTrans" cxnId="{1A50EA71-2E79-46C3-A332-4986331C452D}">
      <dgm:prSet/>
      <dgm:spPr/>
      <dgm:t>
        <a:bodyPr/>
        <a:lstStyle/>
        <a:p>
          <a:endParaRPr lang="ru-RU">
            <a:solidFill>
              <a:srgbClr val="000000"/>
            </a:solidFill>
          </a:endParaRPr>
        </a:p>
      </dgm:t>
    </dgm:pt>
    <dgm:pt modelId="{F9B46C30-F9C9-4932-845E-649F36727D11}" type="pres">
      <dgm:prSet presAssocID="{F6F9A4C9-A00B-4688-A2A4-10204C60157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EAAEF4-3C6A-4789-9C31-00C19672DCE7}" type="pres">
      <dgm:prSet presAssocID="{99F80057-D27E-42EC-9DA4-B5AA5E8C4799}" presName="centerShape" presStyleLbl="node0" presStyleIdx="0" presStyleCnt="1" custScaleX="250780" custScaleY="83682" custLinFactNeighborX="22771" custLinFactNeighborY="-46388"/>
      <dgm:spPr/>
      <dgm:t>
        <a:bodyPr/>
        <a:lstStyle/>
        <a:p>
          <a:endParaRPr lang="ru-RU"/>
        </a:p>
      </dgm:t>
    </dgm:pt>
    <dgm:pt modelId="{E026445E-809F-485B-847C-93A0B9CA6E7D}" type="pres">
      <dgm:prSet presAssocID="{1D27BD28-9977-4A78-82ED-3353C41004DA}" presName="parTrans" presStyleLbl="sibTrans2D1" presStyleIdx="0" presStyleCnt="5" custAng="21394332" custLinFactNeighborX="-16107" custLinFactNeighborY="19957"/>
      <dgm:spPr/>
      <dgm:t>
        <a:bodyPr/>
        <a:lstStyle/>
        <a:p>
          <a:endParaRPr lang="ru-RU"/>
        </a:p>
      </dgm:t>
    </dgm:pt>
    <dgm:pt modelId="{917BFAE7-E5BC-4B28-B6E5-404EFAEFBF79}" type="pres">
      <dgm:prSet presAssocID="{1D27BD28-9977-4A78-82ED-3353C41004DA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A459B65C-596B-4D0F-BE69-FF13132987EE}" type="pres">
      <dgm:prSet presAssocID="{749A9ADE-A7CB-4ED5-8B54-3D1CC97E1FAF}" presName="node" presStyleLbl="node1" presStyleIdx="0" presStyleCnt="5" custScaleX="119072" custScaleY="106114" custRadScaleRad="44409" custRadScaleInc="495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A482E1-C561-49EF-9305-185C57C21236}" type="pres">
      <dgm:prSet presAssocID="{4F27A7D4-AC05-454B-85C1-5162A82D4254}" presName="parTrans" presStyleLbl="sibTrans2D1" presStyleIdx="1" presStyleCnt="5" custAng="300929" custLinFactNeighborX="51937" custLinFactNeighborY="12494"/>
      <dgm:spPr/>
      <dgm:t>
        <a:bodyPr/>
        <a:lstStyle/>
        <a:p>
          <a:endParaRPr lang="ru-RU"/>
        </a:p>
      </dgm:t>
    </dgm:pt>
    <dgm:pt modelId="{7FDCDB15-2497-483D-AD27-6D0E960F0404}" type="pres">
      <dgm:prSet presAssocID="{4F27A7D4-AC05-454B-85C1-5162A82D425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21DBA513-89D6-4281-84B7-40391DE3F533}" type="pres">
      <dgm:prSet presAssocID="{232D060C-2879-40E5-962B-D93A705D11C5}" presName="node" presStyleLbl="node1" presStyleIdx="1" presStyleCnt="5" custScaleX="122735" custScaleY="107863" custRadScaleRad="84238" custRadScaleInc="60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CF796B-A16D-4475-8D07-63E65C2FF587}" type="pres">
      <dgm:prSet presAssocID="{FE75123F-D9C7-4A21-8374-C887A1171AE2}" presName="parTrans" presStyleLbl="sibTrans2D1" presStyleIdx="2" presStyleCnt="5"/>
      <dgm:spPr/>
      <dgm:t>
        <a:bodyPr/>
        <a:lstStyle/>
        <a:p>
          <a:endParaRPr lang="ru-RU"/>
        </a:p>
      </dgm:t>
    </dgm:pt>
    <dgm:pt modelId="{804012A2-1C47-492D-94CA-2F3220F56DA9}" type="pres">
      <dgm:prSet presAssocID="{FE75123F-D9C7-4A21-8374-C887A1171AE2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A20F78F8-6E5A-4199-BD83-B3D439CE1CFD}" type="pres">
      <dgm:prSet presAssocID="{FCFFD60D-4363-48CA-B6E5-19800E2D5912}" presName="node" presStyleLbl="node1" presStyleIdx="2" presStyleCnt="5" custScaleX="164603" custScaleY="64948" custRadScaleRad="161211" custRadScaleInc="4704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8C756-3E6F-4CCD-B417-E3D1B4A3876E}" type="pres">
      <dgm:prSet presAssocID="{6CCA4418-0A3D-4858-B78F-F64899979CA5}" presName="parTrans" presStyleLbl="sibTrans2D1" presStyleIdx="3" presStyleCnt="5" custAng="21135712" custScaleX="143055" custLinFactNeighborX="-2500" custLinFactNeighborY="39747"/>
      <dgm:spPr/>
      <dgm:t>
        <a:bodyPr/>
        <a:lstStyle/>
        <a:p>
          <a:endParaRPr lang="ru-RU"/>
        </a:p>
      </dgm:t>
    </dgm:pt>
    <dgm:pt modelId="{0A78059F-7DBB-4EAF-BDAA-53262F633CEA}" type="pres">
      <dgm:prSet presAssocID="{6CCA4418-0A3D-4858-B78F-F64899979CA5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503BAB2-F2E8-41E7-8362-698761941DB7}" type="pres">
      <dgm:prSet presAssocID="{A8E4FB10-0745-47FD-BA0F-2555B98FDBC7}" presName="node" presStyleLbl="node1" presStyleIdx="3" presStyleCnt="5" custScaleX="115961" custScaleY="101609" custRadScaleRad="135007" custRadScaleInc="102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E09E43-89B4-476C-AAE2-1936D93C78A6}" type="pres">
      <dgm:prSet presAssocID="{97AE69DD-E936-4845-819F-6FC175240279}" presName="parTrans" presStyleLbl="sibTrans2D1" presStyleIdx="4" presStyleCnt="5"/>
      <dgm:spPr/>
      <dgm:t>
        <a:bodyPr/>
        <a:lstStyle/>
        <a:p>
          <a:endParaRPr lang="ru-RU"/>
        </a:p>
      </dgm:t>
    </dgm:pt>
    <dgm:pt modelId="{43BA6ACE-65D1-4F9F-ABF2-C78ABD6E1033}" type="pres">
      <dgm:prSet presAssocID="{97AE69DD-E936-4845-819F-6FC175240279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87F5BFCC-ECC6-4BC5-B761-E2CE12BE84A1}" type="pres">
      <dgm:prSet presAssocID="{AE625A17-5597-40CF-93BB-672A060F3458}" presName="node" presStyleLbl="node1" presStyleIdx="4" presStyleCnt="5" custScaleX="160969" custScaleY="80963" custRadScaleRad="125568" custRadScaleInc="13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533B25-5AF5-4AB3-A697-47F8D6C8BBE2}" type="presOf" srcId="{4F27A7D4-AC05-454B-85C1-5162A82D4254}" destId="{7FDCDB15-2497-483D-AD27-6D0E960F0404}" srcOrd="1" destOrd="0" presId="urn:microsoft.com/office/officeart/2005/8/layout/radial5"/>
    <dgm:cxn modelId="{1A50EA71-2E79-46C3-A332-4986331C452D}" srcId="{99F80057-D27E-42EC-9DA4-B5AA5E8C4799}" destId="{232D060C-2879-40E5-962B-D93A705D11C5}" srcOrd="1" destOrd="0" parTransId="{4F27A7D4-AC05-454B-85C1-5162A82D4254}" sibTransId="{13310E7D-026C-4280-A5BC-58A474F5F0D7}"/>
    <dgm:cxn modelId="{5C061776-BE1D-4EFF-B7EE-273480EA8AAB}" type="presOf" srcId="{6CCA4418-0A3D-4858-B78F-F64899979CA5}" destId="{0A78059F-7DBB-4EAF-BDAA-53262F633CEA}" srcOrd="1" destOrd="0" presId="urn:microsoft.com/office/officeart/2005/8/layout/radial5"/>
    <dgm:cxn modelId="{E72F379A-42D7-4A35-8671-FED64C32C68F}" type="presOf" srcId="{1D27BD28-9977-4A78-82ED-3353C41004DA}" destId="{917BFAE7-E5BC-4B28-B6E5-404EFAEFBF79}" srcOrd="1" destOrd="0" presId="urn:microsoft.com/office/officeart/2005/8/layout/radial5"/>
    <dgm:cxn modelId="{95609329-5814-4AEB-AF79-DC59F83CBC9F}" srcId="{F6F9A4C9-A00B-4688-A2A4-10204C60157D}" destId="{214D3560-5246-42B2-B314-0A39F4EA84A1}" srcOrd="2" destOrd="0" parTransId="{714CB3ED-6312-4FA0-AD68-36CB3EB31D2D}" sibTransId="{4D848461-A7B0-4D49-8F25-A8288F161C74}"/>
    <dgm:cxn modelId="{3EBFD857-2A8D-4603-A767-5B6AA82FFDF7}" type="presOf" srcId="{1D27BD28-9977-4A78-82ED-3353C41004DA}" destId="{E026445E-809F-485B-847C-93A0B9CA6E7D}" srcOrd="0" destOrd="0" presId="urn:microsoft.com/office/officeart/2005/8/layout/radial5"/>
    <dgm:cxn modelId="{9534F7D5-FE56-4D57-8299-95706809E3B6}" type="presOf" srcId="{FE75123F-D9C7-4A21-8374-C887A1171AE2}" destId="{9CCF796B-A16D-4475-8D07-63E65C2FF587}" srcOrd="0" destOrd="0" presId="urn:microsoft.com/office/officeart/2005/8/layout/radial5"/>
    <dgm:cxn modelId="{832ACB79-823E-4A4F-9614-541C9C356228}" srcId="{99F80057-D27E-42EC-9DA4-B5AA5E8C4799}" destId="{AE625A17-5597-40CF-93BB-672A060F3458}" srcOrd="4" destOrd="0" parTransId="{97AE69DD-E936-4845-819F-6FC175240279}" sibTransId="{B41FC814-CBD9-4A5C-BFB1-FAAB266345CE}"/>
    <dgm:cxn modelId="{047E2639-92D7-4F56-922E-4E43AC8202F7}" srcId="{99F80057-D27E-42EC-9DA4-B5AA5E8C4799}" destId="{749A9ADE-A7CB-4ED5-8B54-3D1CC97E1FAF}" srcOrd="0" destOrd="0" parTransId="{1D27BD28-9977-4A78-82ED-3353C41004DA}" sibTransId="{0539CDFF-8BD9-4F94-B37C-3A1C1B5FDF3B}"/>
    <dgm:cxn modelId="{BCFF4B3D-8241-4176-A3A4-728B9173F6FB}" srcId="{F6F9A4C9-A00B-4688-A2A4-10204C60157D}" destId="{F1AD8BCE-7FE1-4EAE-9B98-F8FE13EFBB3C}" srcOrd="1" destOrd="0" parTransId="{5D862104-2E14-46EA-A394-8DFD50372B69}" sibTransId="{4B0D1B39-20FB-41B0-A49E-AD56AA97E021}"/>
    <dgm:cxn modelId="{4A92AA97-3811-438C-8A97-FBB7590BFB80}" type="presOf" srcId="{97AE69DD-E936-4845-819F-6FC175240279}" destId="{7EE09E43-89B4-476C-AAE2-1936D93C78A6}" srcOrd="0" destOrd="0" presId="urn:microsoft.com/office/officeart/2005/8/layout/radial5"/>
    <dgm:cxn modelId="{939AD4CF-0264-4C84-A773-7AAFD2213F68}" srcId="{F6F9A4C9-A00B-4688-A2A4-10204C60157D}" destId="{99F80057-D27E-42EC-9DA4-B5AA5E8C4799}" srcOrd="0" destOrd="0" parTransId="{8FE72BC6-7C71-4E7A-857E-C673D7732224}" sibTransId="{0DD2449D-5B48-46E0-A33A-9C873913865C}"/>
    <dgm:cxn modelId="{3E7CC88B-17B9-4B2D-B44A-C3EF4B7EE488}" type="presOf" srcId="{F6F9A4C9-A00B-4688-A2A4-10204C60157D}" destId="{F9B46C30-F9C9-4932-845E-649F36727D11}" srcOrd="0" destOrd="0" presId="urn:microsoft.com/office/officeart/2005/8/layout/radial5"/>
    <dgm:cxn modelId="{6DDFF72B-0EDD-4EF0-B26E-709FF639D3CB}" srcId="{99F80057-D27E-42EC-9DA4-B5AA5E8C4799}" destId="{A8E4FB10-0745-47FD-BA0F-2555B98FDBC7}" srcOrd="3" destOrd="0" parTransId="{6CCA4418-0A3D-4858-B78F-F64899979CA5}" sibTransId="{EBA8A06E-B1B7-49AB-8C36-AAA00B7F1133}"/>
    <dgm:cxn modelId="{F616C2EA-F5DC-44DA-AC96-1BD269BACA9A}" type="presOf" srcId="{FE75123F-D9C7-4A21-8374-C887A1171AE2}" destId="{804012A2-1C47-492D-94CA-2F3220F56DA9}" srcOrd="1" destOrd="0" presId="urn:microsoft.com/office/officeart/2005/8/layout/radial5"/>
    <dgm:cxn modelId="{B26747B7-BEC0-4B30-9A4D-F4240EA04B1F}" srcId="{99F80057-D27E-42EC-9DA4-B5AA5E8C4799}" destId="{FCFFD60D-4363-48CA-B6E5-19800E2D5912}" srcOrd="2" destOrd="0" parTransId="{FE75123F-D9C7-4A21-8374-C887A1171AE2}" sibTransId="{9C22433F-C13A-4B25-B7F9-D58E9B023B08}"/>
    <dgm:cxn modelId="{44F7FD0F-512F-4AFE-987F-09F6D3559FA4}" type="presOf" srcId="{FCFFD60D-4363-48CA-B6E5-19800E2D5912}" destId="{A20F78F8-6E5A-4199-BD83-B3D439CE1CFD}" srcOrd="0" destOrd="0" presId="urn:microsoft.com/office/officeart/2005/8/layout/radial5"/>
    <dgm:cxn modelId="{C8641B46-3E23-4232-BA15-F00A4393D5F7}" type="presOf" srcId="{A8E4FB10-0745-47FD-BA0F-2555B98FDBC7}" destId="{D503BAB2-F2E8-41E7-8362-698761941DB7}" srcOrd="0" destOrd="0" presId="urn:microsoft.com/office/officeart/2005/8/layout/radial5"/>
    <dgm:cxn modelId="{867B178F-9C43-4BFC-93E4-13388BB74383}" type="presOf" srcId="{AE625A17-5597-40CF-93BB-672A060F3458}" destId="{87F5BFCC-ECC6-4BC5-B761-E2CE12BE84A1}" srcOrd="0" destOrd="0" presId="urn:microsoft.com/office/officeart/2005/8/layout/radial5"/>
    <dgm:cxn modelId="{D94AC48F-7A70-40F8-A9D1-25F18368A162}" srcId="{F6F9A4C9-A00B-4688-A2A4-10204C60157D}" destId="{5F34E07B-B4F8-4D8C-910F-AD0E6758E033}" srcOrd="3" destOrd="0" parTransId="{73EDCA6D-C455-4E47-8EEF-303B13345CB7}" sibTransId="{BA399A5E-A5C8-410D-8F46-D14CEDC2E31E}"/>
    <dgm:cxn modelId="{ABC0CD42-D0AD-4F9B-B2AF-E685E853166E}" type="presOf" srcId="{6CCA4418-0A3D-4858-B78F-F64899979CA5}" destId="{EED8C756-3E6F-4CCD-B417-E3D1B4A3876E}" srcOrd="0" destOrd="0" presId="urn:microsoft.com/office/officeart/2005/8/layout/radial5"/>
    <dgm:cxn modelId="{89B42C54-763A-41C6-BB16-65B9BA15223B}" type="presOf" srcId="{232D060C-2879-40E5-962B-D93A705D11C5}" destId="{21DBA513-89D6-4281-84B7-40391DE3F533}" srcOrd="0" destOrd="0" presId="urn:microsoft.com/office/officeart/2005/8/layout/radial5"/>
    <dgm:cxn modelId="{3894C78E-6FE8-4702-8E33-295D6987F3CB}" type="presOf" srcId="{749A9ADE-A7CB-4ED5-8B54-3D1CC97E1FAF}" destId="{A459B65C-596B-4D0F-BE69-FF13132987EE}" srcOrd="0" destOrd="0" presId="urn:microsoft.com/office/officeart/2005/8/layout/radial5"/>
    <dgm:cxn modelId="{78E7BA34-3839-4571-B4DB-0BA2BF9F0D49}" type="presOf" srcId="{4F27A7D4-AC05-454B-85C1-5162A82D4254}" destId="{B6A482E1-C561-49EF-9305-185C57C21236}" srcOrd="0" destOrd="0" presId="urn:microsoft.com/office/officeart/2005/8/layout/radial5"/>
    <dgm:cxn modelId="{408FA0CE-25E0-430D-A8C0-4B3E2E66F4EE}" type="presOf" srcId="{99F80057-D27E-42EC-9DA4-B5AA5E8C4799}" destId="{37EAAEF4-3C6A-4789-9C31-00C19672DCE7}" srcOrd="0" destOrd="0" presId="urn:microsoft.com/office/officeart/2005/8/layout/radial5"/>
    <dgm:cxn modelId="{4F70605C-0E6A-4EAD-8445-5BFEA4E88DEE}" type="presOf" srcId="{97AE69DD-E936-4845-819F-6FC175240279}" destId="{43BA6ACE-65D1-4F9F-ABF2-C78ABD6E1033}" srcOrd="1" destOrd="0" presId="urn:microsoft.com/office/officeart/2005/8/layout/radial5"/>
    <dgm:cxn modelId="{EA1EDE8E-D4D1-42D9-8C12-148F50432BE9}" type="presParOf" srcId="{F9B46C30-F9C9-4932-845E-649F36727D11}" destId="{37EAAEF4-3C6A-4789-9C31-00C19672DCE7}" srcOrd="0" destOrd="0" presId="urn:microsoft.com/office/officeart/2005/8/layout/radial5"/>
    <dgm:cxn modelId="{9BE2F164-F0CD-4C2B-8DFF-9361A07FEB62}" type="presParOf" srcId="{F9B46C30-F9C9-4932-845E-649F36727D11}" destId="{E026445E-809F-485B-847C-93A0B9CA6E7D}" srcOrd="1" destOrd="0" presId="urn:microsoft.com/office/officeart/2005/8/layout/radial5"/>
    <dgm:cxn modelId="{37CA95B9-67DF-4691-9E0D-636390933AC5}" type="presParOf" srcId="{E026445E-809F-485B-847C-93A0B9CA6E7D}" destId="{917BFAE7-E5BC-4B28-B6E5-404EFAEFBF79}" srcOrd="0" destOrd="0" presId="urn:microsoft.com/office/officeart/2005/8/layout/radial5"/>
    <dgm:cxn modelId="{F54D455C-4E39-4908-A8C1-12371F79AFB6}" type="presParOf" srcId="{F9B46C30-F9C9-4932-845E-649F36727D11}" destId="{A459B65C-596B-4D0F-BE69-FF13132987EE}" srcOrd="2" destOrd="0" presId="urn:microsoft.com/office/officeart/2005/8/layout/radial5"/>
    <dgm:cxn modelId="{82AC3B8E-4DC2-4B5B-8A1E-1A1310D3DC9A}" type="presParOf" srcId="{F9B46C30-F9C9-4932-845E-649F36727D11}" destId="{B6A482E1-C561-49EF-9305-185C57C21236}" srcOrd="3" destOrd="0" presId="urn:microsoft.com/office/officeart/2005/8/layout/radial5"/>
    <dgm:cxn modelId="{15B14A28-AF03-492B-AEA3-E56BE93569A9}" type="presParOf" srcId="{B6A482E1-C561-49EF-9305-185C57C21236}" destId="{7FDCDB15-2497-483D-AD27-6D0E960F0404}" srcOrd="0" destOrd="0" presId="urn:microsoft.com/office/officeart/2005/8/layout/radial5"/>
    <dgm:cxn modelId="{BF7782F9-7AA6-4F79-8466-5C0F3A667BA7}" type="presParOf" srcId="{F9B46C30-F9C9-4932-845E-649F36727D11}" destId="{21DBA513-89D6-4281-84B7-40391DE3F533}" srcOrd="4" destOrd="0" presId="urn:microsoft.com/office/officeart/2005/8/layout/radial5"/>
    <dgm:cxn modelId="{533A23C0-EF85-476B-88E5-49DDE82C4B3E}" type="presParOf" srcId="{F9B46C30-F9C9-4932-845E-649F36727D11}" destId="{9CCF796B-A16D-4475-8D07-63E65C2FF587}" srcOrd="5" destOrd="0" presId="urn:microsoft.com/office/officeart/2005/8/layout/radial5"/>
    <dgm:cxn modelId="{0122CC61-EC89-4742-8E66-F604ACC6CEF6}" type="presParOf" srcId="{9CCF796B-A16D-4475-8D07-63E65C2FF587}" destId="{804012A2-1C47-492D-94CA-2F3220F56DA9}" srcOrd="0" destOrd="0" presId="urn:microsoft.com/office/officeart/2005/8/layout/radial5"/>
    <dgm:cxn modelId="{F5E04E57-853E-4D5C-A3B1-5538E6EFA253}" type="presParOf" srcId="{F9B46C30-F9C9-4932-845E-649F36727D11}" destId="{A20F78F8-6E5A-4199-BD83-B3D439CE1CFD}" srcOrd="6" destOrd="0" presId="urn:microsoft.com/office/officeart/2005/8/layout/radial5"/>
    <dgm:cxn modelId="{C09742F3-6AD9-421F-8D9D-570B4F35E624}" type="presParOf" srcId="{F9B46C30-F9C9-4932-845E-649F36727D11}" destId="{EED8C756-3E6F-4CCD-B417-E3D1B4A3876E}" srcOrd="7" destOrd="0" presId="urn:microsoft.com/office/officeart/2005/8/layout/radial5"/>
    <dgm:cxn modelId="{D0A133B3-AF5D-4014-B9D4-19E2E4483F71}" type="presParOf" srcId="{EED8C756-3E6F-4CCD-B417-E3D1B4A3876E}" destId="{0A78059F-7DBB-4EAF-BDAA-53262F633CEA}" srcOrd="0" destOrd="0" presId="urn:microsoft.com/office/officeart/2005/8/layout/radial5"/>
    <dgm:cxn modelId="{F0B11914-6409-4507-B90C-90C876EDEDC0}" type="presParOf" srcId="{F9B46C30-F9C9-4932-845E-649F36727D11}" destId="{D503BAB2-F2E8-41E7-8362-698761941DB7}" srcOrd="8" destOrd="0" presId="urn:microsoft.com/office/officeart/2005/8/layout/radial5"/>
    <dgm:cxn modelId="{E115A4FC-A636-46C2-9941-622811656C3C}" type="presParOf" srcId="{F9B46C30-F9C9-4932-845E-649F36727D11}" destId="{7EE09E43-89B4-476C-AAE2-1936D93C78A6}" srcOrd="9" destOrd="0" presId="urn:microsoft.com/office/officeart/2005/8/layout/radial5"/>
    <dgm:cxn modelId="{C5605EE4-2CCF-4003-845F-B4B4C171DDFD}" type="presParOf" srcId="{7EE09E43-89B4-476C-AAE2-1936D93C78A6}" destId="{43BA6ACE-65D1-4F9F-ABF2-C78ABD6E1033}" srcOrd="0" destOrd="0" presId="urn:microsoft.com/office/officeart/2005/8/layout/radial5"/>
    <dgm:cxn modelId="{946256CF-DDA9-4F9A-9B11-1961C68E7B53}" type="presParOf" srcId="{F9B46C30-F9C9-4932-845E-649F36727D11}" destId="{87F5BFCC-ECC6-4BC5-B761-E2CE12BE84A1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AAEF4-3C6A-4789-9C31-00C19672DCE7}">
      <dsp:nvSpPr>
        <dsp:cNvPr id="0" name=""/>
        <dsp:cNvSpPr/>
      </dsp:nvSpPr>
      <dsp:spPr>
        <a:xfrm>
          <a:off x="3528369" y="360051"/>
          <a:ext cx="4593924" cy="15329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ФОРМЫ ВЗАИМОДЕЙСТВИЯ ДОУ И СЕМЬИ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01134" y="584544"/>
        <a:ext cx="3248394" cy="1083946"/>
      </dsp:txXfrm>
    </dsp:sp>
    <dsp:sp modelId="{E026445E-809F-485B-847C-93A0B9CA6E7D}">
      <dsp:nvSpPr>
        <dsp:cNvPr id="0" name=""/>
        <dsp:cNvSpPr/>
      </dsp:nvSpPr>
      <dsp:spPr>
        <a:xfrm rot="6266648">
          <a:off x="4624128" y="2584953"/>
          <a:ext cx="1014408" cy="6228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solidFill>
              <a:srgbClr val="000000"/>
            </a:solidFill>
          </a:endParaRPr>
        </a:p>
      </dsp:txBody>
      <dsp:txXfrm rot="10800000">
        <a:off x="4740856" y="2619048"/>
        <a:ext cx="827559" cy="373698"/>
      </dsp:txXfrm>
    </dsp:sp>
    <dsp:sp modelId="{A459B65C-596B-4D0F-BE69-FF13132987EE}">
      <dsp:nvSpPr>
        <dsp:cNvPr id="0" name=""/>
        <dsp:cNvSpPr/>
      </dsp:nvSpPr>
      <dsp:spPr>
        <a:xfrm>
          <a:off x="3600400" y="3672401"/>
          <a:ext cx="2181225" cy="194385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Наглядные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19833" y="3957072"/>
        <a:ext cx="1542359" cy="1374512"/>
      </dsp:txXfrm>
    </dsp:sp>
    <dsp:sp modelId="{B6A482E1-C561-49EF-9305-185C57C21236}">
      <dsp:nvSpPr>
        <dsp:cNvPr id="0" name=""/>
        <dsp:cNvSpPr/>
      </dsp:nvSpPr>
      <dsp:spPr>
        <a:xfrm rot="4419726">
          <a:off x="6289273" y="2056158"/>
          <a:ext cx="473101" cy="6228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solidFill>
              <a:srgbClr val="000000"/>
            </a:solidFill>
          </a:endParaRPr>
        </a:p>
      </dsp:txBody>
      <dsp:txXfrm>
        <a:off x="6340275" y="2112625"/>
        <a:ext cx="331171" cy="373698"/>
      </dsp:txXfrm>
    </dsp:sp>
    <dsp:sp modelId="{21DBA513-89D6-4281-84B7-40391DE3F533}">
      <dsp:nvSpPr>
        <dsp:cNvPr id="0" name=""/>
        <dsp:cNvSpPr/>
      </dsp:nvSpPr>
      <dsp:spPr>
        <a:xfrm>
          <a:off x="5688621" y="2664300"/>
          <a:ext cx="2248326" cy="197589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Дистантные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17881" y="2953663"/>
        <a:ext cx="1589806" cy="1397167"/>
      </dsp:txXfrm>
    </dsp:sp>
    <dsp:sp modelId="{9CCF796B-A16D-4475-8D07-63E65C2FF587}">
      <dsp:nvSpPr>
        <dsp:cNvPr id="0" name=""/>
        <dsp:cNvSpPr/>
      </dsp:nvSpPr>
      <dsp:spPr>
        <a:xfrm rot="11177070">
          <a:off x="3238021" y="546031"/>
          <a:ext cx="288075" cy="6228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solidFill>
              <a:srgbClr val="000000"/>
            </a:solidFill>
          </a:endParaRPr>
        </a:p>
      </dsp:txBody>
      <dsp:txXfrm rot="10800000">
        <a:off x="3324183" y="675327"/>
        <a:ext cx="201653" cy="373698"/>
      </dsp:txXfrm>
    </dsp:sp>
    <dsp:sp modelId="{A20F78F8-6E5A-4199-BD83-B3D439CE1CFD}">
      <dsp:nvSpPr>
        <dsp:cNvPr id="0" name=""/>
        <dsp:cNvSpPr/>
      </dsp:nvSpPr>
      <dsp:spPr>
        <a:xfrm>
          <a:off x="144030" y="72007"/>
          <a:ext cx="3015287" cy="118975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Информационно - аналитические 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5609" y="246242"/>
        <a:ext cx="2132129" cy="841282"/>
      </dsp:txXfrm>
    </dsp:sp>
    <dsp:sp modelId="{EED8C756-3E6F-4CCD-B417-E3D1B4A3876E}">
      <dsp:nvSpPr>
        <dsp:cNvPr id="0" name=""/>
        <dsp:cNvSpPr/>
      </dsp:nvSpPr>
      <dsp:spPr>
        <a:xfrm rot="8099969">
          <a:off x="2212731" y="2779429"/>
          <a:ext cx="2620306" cy="6228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solidFill>
              <a:srgbClr val="000000"/>
            </a:solidFill>
          </a:endParaRPr>
        </a:p>
      </dsp:txBody>
      <dsp:txXfrm rot="10800000">
        <a:off x="2372216" y="2837933"/>
        <a:ext cx="2433457" cy="373698"/>
      </dsp:txXfrm>
    </dsp:sp>
    <dsp:sp modelId="{D503BAB2-F2E8-41E7-8362-698761941DB7}">
      <dsp:nvSpPr>
        <dsp:cNvPr id="0" name=""/>
        <dsp:cNvSpPr/>
      </dsp:nvSpPr>
      <dsp:spPr>
        <a:xfrm>
          <a:off x="288020" y="3600395"/>
          <a:ext cx="2124236" cy="186132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Досуговые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9107" y="3872980"/>
        <a:ext cx="1502062" cy="1316159"/>
      </dsp:txXfrm>
    </dsp:sp>
    <dsp:sp modelId="{7EE09E43-89B4-476C-AAE2-1936D93C78A6}">
      <dsp:nvSpPr>
        <dsp:cNvPr id="0" name=""/>
        <dsp:cNvSpPr/>
      </dsp:nvSpPr>
      <dsp:spPr>
        <a:xfrm rot="9885089">
          <a:off x="3241324" y="1440151"/>
          <a:ext cx="582248" cy="6228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0800000">
        <a:off x="3412923" y="1541747"/>
        <a:ext cx="407574" cy="373698"/>
      </dsp:txXfrm>
    </dsp:sp>
    <dsp:sp modelId="{87F5BFCC-ECC6-4BC5-B761-E2CE12BE84A1}">
      <dsp:nvSpPr>
        <dsp:cNvPr id="0" name=""/>
        <dsp:cNvSpPr/>
      </dsp:nvSpPr>
      <dsp:spPr>
        <a:xfrm>
          <a:off x="216019" y="1512159"/>
          <a:ext cx="2948718" cy="148312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Познавательные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7849" y="1729357"/>
        <a:ext cx="2085058" cy="10487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74615-0349-4881-9CFA-C7B02B07FD8A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66DBB-815F-4FAF-8312-1C2A56792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080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4A8EDEB-36DD-4982-9DD5-132D6E39A822}" type="datetime1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9A229-7D14-4893-A96B-0404A8A1335F}" type="datetime1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61583-4A92-49CB-BB87-F40CFE8D4CB9}" type="datetime1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2D9E-8BF1-4870-BF97-674C7C956A3F}" type="datetime1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972C6-47DD-44D8-97FF-9C5326C9E535}" type="datetime1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64B6F-084B-42A6-AAFD-D234E23B9BA4}" type="datetime1">
              <a:rPr lang="ru-RU" smtClean="0"/>
              <a:t>10.03.2018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B95DE-6CCC-44A1-B6A6-95FAEDBADD3C}" type="datetime1">
              <a:rPr lang="ru-RU" smtClean="0"/>
              <a:t>10.03.2018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6D19E-AB0D-49EE-AD0D-E29B289E4B44}" type="datetime1">
              <a:rPr lang="ru-RU" smtClean="0"/>
              <a:t>10.03.2018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AB46-F399-48F2-B21D-E34AD1D0C337}" type="datetime1">
              <a:rPr lang="ru-RU" smtClean="0"/>
              <a:t>10.03.2018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8C1811B-A75D-412D-8AF3-5F4673B187A1}" type="datetime1">
              <a:rPr lang="ru-RU" smtClean="0"/>
              <a:t>10.03.2018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C1A278E-62FA-44E0-B4B7-9E7A51B251F9}" type="datetime1">
              <a:rPr lang="ru-RU" smtClean="0"/>
              <a:t>10.03.2018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29536CA-E2C5-42AD-A431-55117CEF4D05}" type="datetime1">
              <a:rPr lang="ru-RU" smtClean="0"/>
              <a:t>10.03.2018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3181B2A-8924-4262-B795-791763560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8113" y="1129423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КРУГЛЫЙ СТОЛ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44824"/>
            <a:ext cx="79208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sz="2800" b="1" i="1" dirty="0" smtClean="0">
                <a:solidFill>
                  <a:srgbClr val="9900CC"/>
                </a:solidFill>
                <a:latin typeface="Bookman Old Style" pitchFamily="18" charset="0"/>
              </a:rPr>
              <a:t>«ВЗАИМОДЕЙСТВИЕ </a:t>
            </a:r>
            <a:r>
              <a:rPr lang="ru-RU" sz="2800" b="1" i="1" dirty="0">
                <a:solidFill>
                  <a:srgbClr val="9900CC"/>
                </a:solidFill>
                <a:latin typeface="Bookman Old Style" pitchFamily="18" charset="0"/>
              </a:rPr>
              <a:t>С РОДИТЕЛЯМИ – </a:t>
            </a:r>
          </a:p>
          <a:p>
            <a:pPr algn="ctr"/>
            <a:r>
              <a:rPr lang="ru-RU" sz="2800" b="1" i="1" dirty="0">
                <a:solidFill>
                  <a:srgbClr val="9900CC"/>
                </a:solidFill>
                <a:latin typeface="Bookman Old Style" pitchFamily="18" charset="0"/>
              </a:rPr>
              <a:t>КАК УСЛОВИЕ КАЧЕСТВА ДОШКОЛЬНОГО </a:t>
            </a:r>
            <a:r>
              <a:rPr lang="ru-RU" sz="2800" b="1" i="1" dirty="0" smtClean="0">
                <a:solidFill>
                  <a:srgbClr val="9900CC"/>
                </a:solidFill>
                <a:latin typeface="Bookman Old Style" pitchFamily="18" charset="0"/>
              </a:rPr>
              <a:t>ОБРАЗОВАНИЯ»</a:t>
            </a:r>
            <a:endParaRPr lang="ru-RU" sz="2800" dirty="0">
              <a:solidFill>
                <a:srgbClr val="9900CC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3898833"/>
            <a:ext cx="27363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C00000"/>
                </a:solidFill>
                <a:latin typeface="Bookman Old Style" pitchFamily="18" charset="0"/>
              </a:rPr>
              <a:t>Подготовила:</a:t>
            </a:r>
          </a:p>
          <a:p>
            <a:r>
              <a:rPr lang="ru-RU" sz="1600" i="1" dirty="0">
                <a:solidFill>
                  <a:srgbClr val="C00000"/>
                </a:solidFill>
                <a:latin typeface="Bookman Old Style" pitchFamily="18" charset="0"/>
              </a:rPr>
              <a:t>с</a:t>
            </a:r>
            <a:r>
              <a:rPr lang="ru-RU" sz="1600" i="1" dirty="0" smtClean="0">
                <a:solidFill>
                  <a:srgbClr val="C00000"/>
                </a:solidFill>
                <a:latin typeface="Bookman Old Style" pitchFamily="18" charset="0"/>
              </a:rPr>
              <a:t>тарший воспитатель</a:t>
            </a:r>
          </a:p>
          <a:p>
            <a:r>
              <a:rPr lang="ru-RU" sz="1600" i="1" smtClean="0">
                <a:solidFill>
                  <a:srgbClr val="C00000"/>
                </a:solidFill>
                <a:latin typeface="Bookman Old Style" pitchFamily="18" charset="0"/>
              </a:rPr>
              <a:t>Сафронова Е.В.</a:t>
            </a:r>
            <a:endParaRPr lang="ru-RU" sz="1600" i="1" dirty="0">
              <a:solidFill>
                <a:srgbClr val="C00000"/>
              </a:solidFill>
              <a:latin typeface="Bookman Old Style" pitchFamily="18" charset="0"/>
            </a:endParaRPr>
          </a:p>
          <a:p>
            <a:r>
              <a:rPr lang="ru-RU" i="1" dirty="0">
                <a:solidFill>
                  <a:srgbClr val="C00000"/>
                </a:solidFill>
              </a:rPr>
              <a:t> 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749606" y="5804945"/>
            <a:ext cx="1815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009999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Сухиничи, 2017</a:t>
            </a:r>
            <a:endParaRPr lang="ru-RU" sz="1600" dirty="0">
              <a:solidFill>
                <a:srgbClr val="009999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2919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3201" y="2208166"/>
            <a:ext cx="7463215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500" b="1" dirty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2400" b="1" u="sng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endParaRPr lang="ru-RU" sz="2400" b="1" u="sng" dirty="0">
              <a:solidFill>
                <a:srgbClr val="C00000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fontAlgn="base">
              <a:spcBef>
                <a:spcPct val="0"/>
              </a:spcBef>
              <a:spcAft>
                <a:spcPts val="1200"/>
              </a:spcAft>
            </a:pPr>
            <a:r>
              <a:rPr lang="ru-RU" sz="2000" b="1" i="1" dirty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1.	Содействовать формированию знаний и умений по вопросу взаимодействия с семьями в современных условиях.</a:t>
            </a:r>
          </a:p>
          <a:p>
            <a:pPr lvl="0" indent="449263" fontAlgn="base">
              <a:spcBef>
                <a:spcPct val="0"/>
              </a:spcBef>
              <a:spcAft>
                <a:spcPts val="1200"/>
              </a:spcAft>
            </a:pPr>
            <a:r>
              <a:rPr lang="ru-RU" sz="2000" b="1" i="1" dirty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2.	Расширять знания о формах взаимодействия с семьями воспитанников. 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3.	Развивать умения представлять свой опыт по методическому мероприятию, аргументировано отстаивать собственную позицию.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lang="ru-RU" sz="2300" b="1" i="1" dirty="0">
              <a:solidFill>
                <a:srgbClr val="FF0000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3201" y="620689"/>
            <a:ext cx="7463215" cy="13681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>
                <a:solidFill>
                  <a:srgbClr val="8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2700" b="1" u="sng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2700" b="1" i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КРУГЛОГО СТОЛА: </a:t>
            </a:r>
            <a:br>
              <a:rPr lang="ru-RU" sz="2700" b="1" i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9900CC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200" b="1" i="1" dirty="0">
                <a:solidFill>
                  <a:srgbClr val="9900CC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уровня профессионального мастерства педагогов ДОУ в вопросах взаимодействия с родителями воспитанников.</a:t>
            </a:r>
            <a:endParaRPr lang="ru-RU" sz="2200" b="1" i="1" dirty="0" smtClean="0">
              <a:solidFill>
                <a:srgbClr val="9900CC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88322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НОРМАТИВНО-ПРАВОВЫЕ ОСНОВЫ ВЗАИМОДЕЙСТВИЯ ДОУ И СЕМЬИ</a:t>
            </a:r>
            <a:endParaRPr lang="ru-RU" sz="24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746501"/>
            <a:ext cx="7128792" cy="413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800080"/>
                </a:solidFill>
                <a:latin typeface="Bookman Old Style" panose="02050604050505020204" pitchFamily="18" charset="0"/>
              </a:rPr>
              <a:t>Всеобщая декларация прав </a:t>
            </a: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человека;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Декларация </a:t>
            </a:r>
            <a:r>
              <a:rPr lang="ru-RU" b="1" dirty="0">
                <a:solidFill>
                  <a:srgbClr val="800080"/>
                </a:solidFill>
                <a:latin typeface="Bookman Old Style" panose="02050604050505020204" pitchFamily="18" charset="0"/>
              </a:rPr>
              <a:t>прав </a:t>
            </a: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ребенка;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Конвенция </a:t>
            </a:r>
            <a:r>
              <a:rPr lang="ru-RU" b="1" dirty="0">
                <a:solidFill>
                  <a:srgbClr val="800080"/>
                </a:solidFill>
                <a:latin typeface="Bookman Old Style" panose="02050604050505020204" pitchFamily="18" charset="0"/>
              </a:rPr>
              <a:t>ООН о правах </a:t>
            </a: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ребенка;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Конституция РФ;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Гражданский </a:t>
            </a:r>
            <a:r>
              <a:rPr lang="ru-RU" b="1" dirty="0">
                <a:solidFill>
                  <a:srgbClr val="800080"/>
                </a:solidFill>
                <a:latin typeface="Bookman Old Style" panose="02050604050505020204" pitchFamily="18" charset="0"/>
              </a:rPr>
              <a:t>и Семейный кодекс </a:t>
            </a: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РФ;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Федеральный </a:t>
            </a:r>
            <a:r>
              <a:rPr lang="ru-RU" b="1" dirty="0">
                <a:solidFill>
                  <a:srgbClr val="800080"/>
                </a:solidFill>
                <a:latin typeface="Bookman Old Style" panose="02050604050505020204" pitchFamily="18" charset="0"/>
              </a:rPr>
              <a:t>закон «Об основных гарантиях прав</a:t>
            </a:r>
          </a:p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800080"/>
                </a:solidFill>
                <a:latin typeface="Bookman Old Style" panose="02050604050505020204" pitchFamily="18" charset="0"/>
              </a:rPr>
              <a:t>ребенка в РФ</a:t>
            </a: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»;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Закон </a:t>
            </a:r>
            <a:r>
              <a:rPr lang="ru-RU" b="1" dirty="0">
                <a:solidFill>
                  <a:srgbClr val="800080"/>
                </a:solidFill>
                <a:latin typeface="Bookman Old Style" panose="02050604050505020204" pitchFamily="18" charset="0"/>
              </a:rPr>
              <a:t>«Об образовании в РФ</a:t>
            </a: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Федеральный </a:t>
            </a:r>
            <a:r>
              <a:rPr lang="ru-RU" b="1" dirty="0">
                <a:solidFill>
                  <a:srgbClr val="800080"/>
                </a:solidFill>
                <a:latin typeface="Bookman Old Style" panose="02050604050505020204" pitchFamily="18" charset="0"/>
              </a:rPr>
              <a:t>государственный образовательный</a:t>
            </a:r>
          </a:p>
          <a:p>
            <a:r>
              <a:rPr lang="ru-RU" b="1" dirty="0">
                <a:solidFill>
                  <a:srgbClr val="800080"/>
                </a:solidFill>
                <a:latin typeface="Bookman Old Style" panose="02050604050505020204" pitchFamily="18" charset="0"/>
              </a:rPr>
              <a:t>стандарт дошкольного </a:t>
            </a:r>
            <a:r>
              <a:rPr lang="ru-RU" b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образования.</a:t>
            </a:r>
            <a:endParaRPr lang="ru-RU" b="1" dirty="0">
              <a:solidFill>
                <a:srgbClr val="800080"/>
              </a:solidFill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3039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2109523805"/>
              </p:ext>
            </p:extLst>
          </p:nvPr>
        </p:nvGraphicFramePr>
        <p:xfrm>
          <a:off x="539552" y="548680"/>
          <a:ext cx="8964488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2483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1010" y="2060848"/>
            <a:ext cx="7463215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2000" b="1" u="sng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endParaRPr lang="ru-RU" sz="2000" b="1" u="sng" dirty="0">
              <a:solidFill>
                <a:srgbClr val="C00000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b="1" i="1" dirty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уважение к детству и </a:t>
            </a:r>
            <a:r>
              <a:rPr lang="ru-RU" b="1" i="1" dirty="0" err="1" smtClean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родительству</a:t>
            </a:r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взаимодействовать </a:t>
            </a:r>
            <a:r>
              <a:rPr lang="ru-RU" b="1" i="1" dirty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 родителями для изучения их семейной </a:t>
            </a:r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микросреды;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повышать и содействовать общей культуре семьи и психолого-педагогической компетентности родителей;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оказывать </a:t>
            </a:r>
            <a:r>
              <a:rPr lang="ru-RU" b="1" i="1" dirty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практическую и теоретическую помощь родителям воспитанников через трансляцию основ теоретических знаний и формирование умений и навыков практической работы с </a:t>
            </a:r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детьми;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b="1" i="1" dirty="0">
                <a:solidFill>
                  <a:srgbClr val="80008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 родителями различные формы сотрудничества и совместного творчества, исходя из индивидуально-дифференцированного подхода к семьям.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lang="ru-RU" sz="2300" b="1" i="1" dirty="0">
              <a:solidFill>
                <a:srgbClr val="FF0000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782665"/>
            <a:ext cx="7463215" cy="13681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2200" b="1" u="sng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2200" b="1" i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РАБОТЫ ПЕДАГОГА– </a:t>
            </a:r>
            <a:br>
              <a:rPr lang="ru-RU" sz="2200" b="1" i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100" b="1" i="1" dirty="0" smtClean="0">
                <a:solidFill>
                  <a:srgbClr val="9900CC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профессиональная </a:t>
            </a:r>
            <a:r>
              <a:rPr lang="ru-RU" sz="2100" b="1" i="1" dirty="0">
                <a:solidFill>
                  <a:srgbClr val="9900CC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помощь семье в воспитании детей, при этом, не подменяя ее, а дополняя и обеспечивая более полную реализацию ее воспитательных </a:t>
            </a:r>
            <a:r>
              <a:rPr lang="ru-RU" sz="2100" b="1" i="1" dirty="0" smtClean="0">
                <a:solidFill>
                  <a:srgbClr val="9900CC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функций.</a:t>
            </a:r>
            <a:br>
              <a:rPr lang="ru-RU" sz="2100" b="1" i="1" dirty="0" smtClean="0">
                <a:solidFill>
                  <a:srgbClr val="9900CC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100" b="1" i="1" dirty="0" smtClean="0">
              <a:solidFill>
                <a:srgbClr val="9900CC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31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951735920"/>
              </p:ext>
            </p:extLst>
          </p:nvPr>
        </p:nvGraphicFramePr>
        <p:xfrm>
          <a:off x="539552" y="548680"/>
          <a:ext cx="8964488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0358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КОМПЕТЕНТНОСТЬ ПЕДАГОГА </a:t>
            </a:r>
            <a:br>
              <a:rPr lang="ru-RU" sz="24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 ВОПРОСАХ ВЗАИМОДЕЙСТВИЯ С СЕМЬЯМИ ВОСПИТАННИКОВ</a:t>
            </a:r>
            <a:endParaRPr lang="ru-RU" sz="2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95023" y="2276872"/>
            <a:ext cx="7293401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9900CC"/>
                </a:solidFill>
                <a:latin typeface="Bookman Old Style" panose="02050604050505020204" pitchFamily="18" charset="0"/>
              </a:rPr>
              <a:t>УМЕНИЕ ПЕДАГОГА ДИФФЕРЕНЦИРОВАТЬ РОДИТЕЛЕЙ ПО ТИПАМ;</a:t>
            </a:r>
          </a:p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9900CC"/>
                </a:solidFill>
                <a:latin typeface="Bookman Old Style" panose="02050604050505020204" pitchFamily="18" charset="0"/>
              </a:rPr>
              <a:t>УМЕНИЕ ПЕДАГОГА ПОДОБРАТЬ ФОРМУ ВЗАИМОДЕЙСТВИЯ СООТВЕТСТВЕННО СЕМЬЕ И СИТУАЦИИ;</a:t>
            </a:r>
          </a:p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9900CC"/>
                </a:solidFill>
                <a:latin typeface="Bookman Old Style" panose="02050604050505020204" pitchFamily="18" charset="0"/>
              </a:rPr>
              <a:t>УМЕНИЕ ПЕДАГОГА ЦЕЛЕСООБРАЗНО ПРИМЕНЯТЬ ФОРМЫ И МЕТОДЫ АКТИВНОГО ВЗАИМОДЕЙСТВИЯ.</a:t>
            </a:r>
            <a:endParaRPr lang="ru-RU" sz="2000" b="1" i="1" dirty="0">
              <a:solidFill>
                <a:srgbClr val="9900CC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73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506" y="548680"/>
            <a:ext cx="6965245" cy="120248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ПРОЕКТ РЕШЕНИЯ </a:t>
            </a:r>
            <a:b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КРУГЛОГО СТОЛА</a:t>
            </a:r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887332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b="1" i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1.  	</a:t>
            </a:r>
            <a:r>
              <a:rPr lang="ru-RU" sz="2200" b="1" i="1" dirty="0" smtClean="0">
                <a:solidFill>
                  <a:srgbClr val="800080"/>
                </a:solidFill>
                <a:latin typeface="Bookman Old Style" panose="02050604050505020204" pitchFamily="18" charset="0"/>
              </a:rPr>
              <a:t>Педагогам </a:t>
            </a:r>
            <a:r>
              <a:rPr lang="ru-RU" sz="2200" b="1" i="1" dirty="0">
                <a:solidFill>
                  <a:srgbClr val="800080"/>
                </a:solidFill>
                <a:latin typeface="Bookman Old Style" panose="02050604050505020204" pitchFamily="18" charset="0"/>
              </a:rPr>
              <a:t>использовать полученные знания и умения по вопросу взаимодействия с семьями воспитанников при планировании </a:t>
            </a:r>
            <a:r>
              <a:rPr lang="ru-RU" sz="2200" b="1" i="1" dirty="0" err="1">
                <a:solidFill>
                  <a:srgbClr val="800080"/>
                </a:solidFill>
                <a:latin typeface="Bookman Old Style" panose="02050604050505020204" pitchFamily="18" charset="0"/>
              </a:rPr>
              <a:t>воспитательно</a:t>
            </a:r>
            <a:r>
              <a:rPr lang="ru-RU" sz="2200" b="1" i="1" dirty="0">
                <a:solidFill>
                  <a:srgbClr val="800080"/>
                </a:solidFill>
                <a:latin typeface="Bookman Old Style" panose="02050604050505020204" pitchFamily="18" charset="0"/>
              </a:rPr>
              <a:t>-образовательного процесса.</a:t>
            </a:r>
          </a:p>
          <a:p>
            <a:pPr>
              <a:spcAft>
                <a:spcPts val="1200"/>
              </a:spcAft>
            </a:pPr>
            <a:r>
              <a:rPr lang="ru-RU" sz="2200" b="1" i="1" dirty="0">
                <a:solidFill>
                  <a:srgbClr val="800080"/>
                </a:solidFill>
                <a:latin typeface="Bookman Old Style" panose="02050604050505020204" pitchFamily="18" charset="0"/>
              </a:rPr>
              <a:t>2.	При взаимодействии с родителями дошкольников целесообразно использовать различные формы, соответствующие ФГОС ДО. </a:t>
            </a:r>
          </a:p>
          <a:p>
            <a:pPr>
              <a:spcAft>
                <a:spcPts val="1200"/>
              </a:spcAft>
            </a:pPr>
            <a:r>
              <a:rPr lang="ru-RU" sz="2200" b="1" i="1" dirty="0">
                <a:solidFill>
                  <a:srgbClr val="800080"/>
                </a:solidFill>
                <a:latin typeface="Bookman Old Style" panose="02050604050505020204" pitchFamily="18" charset="0"/>
              </a:rPr>
              <a:t>3.	Систематизировать опыт работы педагогов ДОУ по взаимодействию с родителями, с целью его распространения. </a:t>
            </a:r>
          </a:p>
        </p:txBody>
      </p:sp>
    </p:spTree>
    <p:extLst>
      <p:ext uri="{BB962C8B-B14F-4D97-AF65-F5344CB8AC3E}">
        <p14:creationId xmlns:p14="http://schemas.microsoft.com/office/powerpoint/2010/main" val="4268910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07401" y="415790"/>
            <a:ext cx="7416824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ИСПОЛЬЗУЕМАЯ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ЛИТЕРАТУРА: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ru-RU" sz="1600" b="1" i="1" dirty="0" smtClean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	Горшенина В.В., Самошкина И.В., Черкасова Н.П. Система работы детского сада по предупреждению и преодолению трудностей семейного воспитания. – М.: Панорама, 2009.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2.	Коломийченко Л.В., Воронова О.А. Семейные ценности в воспитании детей 3-7 лет. – М.: сфера 2013.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3.	Козлова А.В., </a:t>
            </a:r>
            <a:r>
              <a:rPr lang="ru-RU" sz="1600" b="1" i="1" dirty="0" err="1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Дешеулина</a:t>
            </a: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Р.П. Работа ДОУ с семьей: Диагностика, планирование, конспекты лекций, мониторинг.– М.: ТЦ Сфера, 2005.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4.	Михайлова – Свирская Л.В. Работа с родителями. М.: Просвещение, 2017.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5.	</a:t>
            </a:r>
            <a:r>
              <a:rPr lang="ru-RU" sz="1600" b="1" i="1" dirty="0" err="1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Прищепко</a:t>
            </a: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С.С., </a:t>
            </a:r>
            <a:r>
              <a:rPr lang="ru-RU" sz="1600" b="1" i="1" dirty="0" err="1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Шатверян</a:t>
            </a: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Т.С. Партнерство дошкольной организации и семьи. М.: Мозаика-Синтез, 2016.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6.	Кротова Т.В. ДОУ и родители: пути сотрудничества. Управление ДОУ, 2006, №4.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7.	Рылеева Е.В. Учимся сотрудничать с родителями. Управление ДОУ, 2004, №3.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8.	</a:t>
            </a:r>
            <a:r>
              <a:rPr lang="ru-RU" sz="1600" b="1" i="1" dirty="0" err="1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Благодатская</a:t>
            </a:r>
            <a:r>
              <a:rPr lang="ru-RU" sz="1600" b="1" i="1" dirty="0">
                <a:solidFill>
                  <a:srgbClr val="66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О.В. Опыт работы по взаимодействию воспитателя с семьей. Дошкольная педагогика. №5, 2007 г.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  <a:buFontTx/>
              <a:buChar char="•"/>
            </a:pPr>
            <a:endParaRPr lang="ru-RU" sz="1400" b="1" i="1" dirty="0">
              <a:solidFill>
                <a:srgbClr val="660066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81B2A-8924-4262-B795-791763560C4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537</TotalTime>
  <Words>150</Words>
  <Application>Microsoft Office PowerPoint</Application>
  <PresentationFormat>Экран (4:3)</PresentationFormat>
  <Paragraphs>69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SimSun</vt:lpstr>
      <vt:lpstr>Arial</vt:lpstr>
      <vt:lpstr>Bookman Old Style</vt:lpstr>
      <vt:lpstr>Brush Script MT</vt:lpstr>
      <vt:lpstr>Calibri</vt:lpstr>
      <vt:lpstr>Constantia</vt:lpstr>
      <vt:lpstr>Franklin Gothic Book</vt:lpstr>
      <vt:lpstr>Rage Italic</vt:lpstr>
      <vt:lpstr>Times New Roman</vt:lpstr>
      <vt:lpstr>Wingdings</vt:lpstr>
      <vt:lpstr>Кнопка</vt:lpstr>
      <vt:lpstr>Презентация PowerPoint</vt:lpstr>
      <vt:lpstr> ЦЕЛЬ КРУГЛОГО СТОЛА:  повышение уровня профессионального мастерства педагогов ДОУ в вопросах взаимодействия с родителями воспитанников.</vt:lpstr>
      <vt:lpstr>НОРМАТИВНО-ПРАВОВЫЕ ОСНОВЫ ВЗАИМОДЕЙСТВИЯ ДОУ И СЕМЬИ</vt:lpstr>
      <vt:lpstr>Презентация PowerPoint</vt:lpstr>
      <vt:lpstr> ЦЕЛЬ РАБОТЫ ПЕДАГОГА–  профессиональная помощь семье в воспитании детей, при этом, не подменяя ее, а дополняя и обеспечивая более полную реализацию ее воспитательных функций. </vt:lpstr>
      <vt:lpstr>Презентация PowerPoint</vt:lpstr>
      <vt:lpstr>КОМПЕТЕНТНОСТЬ ПЕДАГОГА  В ВОПРОСАХ ВЗАИМОДЕЙСТВИЯ С СЕМЬЯМИ ВОСПИТАННИКОВ</vt:lpstr>
      <vt:lpstr>ПРОЕКТ РЕШЕНИЯ  КРУГЛОГО СТОЛА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73</cp:revision>
  <dcterms:created xsi:type="dcterms:W3CDTF">2017-02-25T20:10:19Z</dcterms:created>
  <dcterms:modified xsi:type="dcterms:W3CDTF">2018-03-10T16:48:42Z</dcterms:modified>
</cp:coreProperties>
</file>