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100" d="100"/>
          <a:sy n="100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7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30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1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0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75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08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92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172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179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324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74000">
              <a:schemeClr val="accent6">
                <a:lumMod val="60000"/>
                <a:lumOff val="40000"/>
              </a:schemeClr>
            </a:gs>
            <a:gs pos="83000">
              <a:schemeClr val="accent6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2490D-8C4C-42B8-80C1-A1519A21995E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B4677-0C0C-494B-8DB4-0FF719BA30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5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4722" y="699385"/>
            <a:ext cx="6266793" cy="752095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+mn-cs"/>
              </a:rPr>
              <a:t>«Использование нетрадиционных методов рисования»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1349" y="1657351"/>
            <a:ext cx="3359369" cy="2019300"/>
          </a:xfrm>
        </p:spPr>
        <p:txBody>
          <a:bodyPr>
            <a:noAutofit/>
          </a:bodyPr>
          <a:lstStyle/>
          <a:p>
            <a:r>
              <a:rPr lang="ru-RU" sz="1600" b="1" dirty="0"/>
              <a:t>Положительные эмоции составляют основу психического здоровья и эмоционального благополучия детей. А поскольку рисование является источником хорошего настроения ребенка, то следует поддерживать и развивать интерес ребенка к изобразительному творчеству.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3926" y="3882522"/>
            <a:ext cx="6266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/>
              <a:t>Рисование необычными материалами и оригинальными техниками позволяет детям ощутить незабываемые положительные эмоции. Чтобы привить любовь к изобразительному искусству, вызвать интерес, к рисованию начиная с младшего дошкольного возраста, можно использовать нетрадиционные способы изображения. Нетрадиционное рисование доставляет детям множество положительных эмоций, раскрывает возможность использования хорошо знакомых им предметов в качестве художественных материалов, удивляет своей непредсказуемостью.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57650" y="8605071"/>
            <a:ext cx="220027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Рисовать можно чем угодно, и на чем угодно! Лежа на полу, под столом, на столе… На листочке дерева, на газете… Доступность использования нетрадиционных техник определяется возрастными особенностями дошкольников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http://d19126.edu35.ru/images/depositphotos_6578283-two-young-children-playing-with-pain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22" y="1699032"/>
            <a:ext cx="2796627" cy="2050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d-kopilka.ru/upload/blogs/12853_0df04fdc5548b5dff8ff46f280f9377c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22" y="5871110"/>
            <a:ext cx="2726997" cy="2007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mama-on-line.ru/wp-content/uploads/2017/08/chem-zanyatsya-s-rebenkom-doma-mam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49" y="5843792"/>
            <a:ext cx="3257551" cy="2001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shkolabuduschego.ru/wp-content/uploads/2017/03/netradicionnaya-tehnika-risovaniya-768x57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80" y="8572500"/>
            <a:ext cx="3492501" cy="2619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551" y="1260022"/>
            <a:ext cx="6397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latin typeface="Times New Roman" panose="02020603050405020304" pitchFamily="18" charset="0"/>
              </a:rPr>
              <a:t>Подмешайте </a:t>
            </a:r>
            <a:r>
              <a:rPr lang="ru-RU" b="1" dirty="0">
                <a:latin typeface="Times New Roman" panose="02020603050405020304" pitchFamily="18" charset="0"/>
              </a:rPr>
              <a:t>немного акварели в мыльный раствор для пузырей. Разложите на полу бумагу для рисования и попросите ребенка выдувать пузыри – они будут садиться на бумагу и создавать причудливые узоры.</a:t>
            </a:r>
            <a:endParaRPr lang="ru-RU" b="1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http://womanadvice.ru/sites/default/files/34/2016-05-12_1340/risovanie_mylnymi_puzyryami_master_klass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161" y="2763933"/>
            <a:ext cx="3139944" cy="2267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erspektiva.mskobr.ru/images/cms/data/gallery/igra-zanyatie_po_risovaniyu_myl_nymi_puzyryami_my_volshebnikami_stanem_s_rebyatami_mladshej_gruppy/dsc00522-m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11" y="2746510"/>
            <a:ext cx="3019826" cy="2264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725" y="291584"/>
            <a:ext cx="6023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</a:rPr>
              <a:t>Рисование мыльными пузырями</a:t>
            </a:r>
            <a:endParaRPr lang="ru-RU" sz="32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211" y="5962219"/>
            <a:ext cx="62958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latin typeface="Times New Roman" panose="02020603050405020304" pitchFamily="18" charset="0"/>
              </a:rPr>
              <a:t>Способ </a:t>
            </a:r>
            <a:r>
              <a:rPr lang="ru-RU" b="1" dirty="0">
                <a:latin typeface="Times New Roman" panose="02020603050405020304" pitchFamily="18" charset="0"/>
              </a:rPr>
              <a:t>получения изображения: ребёнок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смывается.</a:t>
            </a:r>
            <a:endParaRPr lang="ru-RU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42132" y="5297540"/>
            <a:ext cx="4334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</a:rPr>
              <a:t>Рисование пальчиками</a:t>
            </a:r>
          </a:p>
        </p:txBody>
      </p:sp>
      <p:pic>
        <p:nvPicPr>
          <p:cNvPr id="2054" name="Picture 6" descr="https://ds04.infourok.ru/uploads/ex/1051/0006ee20-4f27c7ff/hello_html_219d7c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12" y="7658917"/>
            <a:ext cx="3338714" cy="2347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.mamochka-talk.ru/images_mama_talk/help/00006/Zik-vnQIv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369" y="9559107"/>
            <a:ext cx="3429403" cy="24862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54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" y="1019175"/>
            <a:ext cx="6210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latin typeface="Times New Roman" panose="02020603050405020304" pitchFamily="18" charset="0"/>
              </a:rPr>
              <a:t>Способ </a:t>
            </a:r>
            <a:r>
              <a:rPr lang="ru-RU" b="1" dirty="0">
                <a:latin typeface="Times New Roman" panose="02020603050405020304" pitchFamily="18" charset="0"/>
              </a:rPr>
              <a:t>получения изображения: ребёнок опускает ладошку в гуашь (всю кисть) или окрашивает её с помощью кисти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  <a:endParaRPr lang="ru-RU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0638" y="291584"/>
            <a:ext cx="39567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</a:rPr>
              <a:t>Рисование ладошкой</a:t>
            </a:r>
          </a:p>
        </p:txBody>
      </p:sp>
      <p:pic>
        <p:nvPicPr>
          <p:cNvPr id="3074" name="Picture 2" descr="https://stolicadetstva.com/images/text/descr_img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881" y="2916317"/>
            <a:ext cx="3145699" cy="2064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4.infourok.ru/uploads/ex/0f86/0009d385-fe0e2f76/img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5" t="5686" r="4410" b="7361"/>
          <a:stretch/>
        </p:blipFill>
        <p:spPr bwMode="auto">
          <a:xfrm>
            <a:off x="307420" y="2887473"/>
            <a:ext cx="2873930" cy="2097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5160" y="5687914"/>
            <a:ext cx="6207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dirty="0" smtClean="0"/>
              <a:t>В более младшем возрасте дети выполняют изображения с опорой на контур, в старшем дошкольном возрасте самостоятельно придумывают, как расположить изображение, а затем заполняют контур нитками. Тематика занятия задается взрослым.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4255" y="5235059"/>
            <a:ext cx="57763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</a:rPr>
              <a:t>Рисование шерстяной ниткой</a:t>
            </a:r>
          </a:p>
        </p:txBody>
      </p:sp>
      <p:pic>
        <p:nvPicPr>
          <p:cNvPr id="3078" name="Picture 6" descr="http://prakti4no.ru/wp-content/uploads/2016/04/risovanie-nitkami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20" y="7542907"/>
            <a:ext cx="3603720" cy="2277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podelkiruchkami.ru/wp-content/uploads/2017/04/netraditsionnaya-tehnika-risovaniya-nity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279" y="9491840"/>
            <a:ext cx="3229561" cy="24063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162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292</Words>
  <Application>Microsoft Office PowerPoint</Application>
  <PresentationFormat>Широкоэкранный</PresentationFormat>
  <Paragraphs>13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«Использование нетрадиционных методов рисования»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нетрадиционных методов рисования»</dc:title>
  <dc:creator>Igor</dc:creator>
  <cp:lastModifiedBy>Igor</cp:lastModifiedBy>
  <cp:revision>5</cp:revision>
  <dcterms:created xsi:type="dcterms:W3CDTF">2018-01-28T10:43:52Z</dcterms:created>
  <dcterms:modified xsi:type="dcterms:W3CDTF">2018-01-28T11:18:08Z</dcterms:modified>
</cp:coreProperties>
</file>