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878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89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5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1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10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4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2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664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217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84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55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83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C59AF-E3C2-4584-BFC9-0FCB852109D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3E927-C07E-4A76-9C92-37B9C4BA1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7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9355" y="2258075"/>
            <a:ext cx="5290626" cy="22901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Может быть у тебя и много богатств,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Скрытых в ящиках и сундуках,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Но богаче меня ты никогда не станешь,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Ибо у меня — читающая мама.</a:t>
            </a:r>
            <a:endParaRPr lang="ru-RU" sz="2400" b="1" i="1" dirty="0">
              <a:solidFill>
                <a:srgbClr val="00206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http://rk.karelia.ru/wp-content/uploads/2016/04/CHitaem-detyam-e145950701342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13" y="304801"/>
            <a:ext cx="2700000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nformsklad.ru/images/post_images/2013/06/21/01/114444778628268_informsklad_ru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8"/>
          <a:stretch/>
        </p:blipFill>
        <p:spPr bwMode="auto">
          <a:xfrm>
            <a:off x="8907225" y="304801"/>
            <a:ext cx="2764285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krasotka.cc/wp-content/uploads/2016/05/lori-0004172327-bigww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656" y="304801"/>
            <a:ext cx="2880000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ds04.infourok.ru/uploads/ex/0334/000a9e0b-715e60a9/hello_html_68f2375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13" y="2594059"/>
            <a:ext cx="2699999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mama.ua/media/posts/chtenie_knig_s_detm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225" y="2617223"/>
            <a:ext cx="2764285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etozhizn.ru/wp-content/uploads/2017/06/4-263-768x5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656" y="4883317"/>
            <a:ext cx="2879999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fs00.infourok.ru/images/doc/263/268653/hello_html_m29365f9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225" y="4883317"/>
            <a:ext cx="2764285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homeschoolbase.com/wp-content/uploads/2017/05/mother-reading-to-her-daughter-on-a-park-bench-1-768x51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13" y="4883317"/>
            <a:ext cx="2699999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1642" y="420040"/>
            <a:ext cx="4969314" cy="31393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Семейное чтение… при этих словах сразу всплывает в памяти идиллическая картинка: уютный свет лампы под старым абажуром, патриархальное семейство, одухотворенные лица, внемлющие чтению. Сочетается ли это с реалиями нашего времени? Кажется, что категорически нет: бешеный темп жизни, нехватка времени, прагматизм как ведущая позиция – какое уж тут «семейное», уместнее чтение «быстрое», «рациональное», «динамичное», «эффективное». </a:t>
            </a:r>
            <a:endParaRPr lang="ru-RU" b="0" i="0" dirty="0">
              <a:solidFill>
                <a:srgbClr val="002060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2052" name="Picture 4" descr="http://newcostaricachurch.org/wp-content/header-images/belief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42" b="97357" l="13854" r="82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65" y="4591871"/>
            <a:ext cx="3806167" cy="180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90896" y="3685485"/>
            <a:ext cx="58437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Чтение в России всегда считалось занятием достойным и полезным, его почитали как в крестьянских избах, так и в дворянских гостиных. Дети приобщались к книге и слову вообще благодаря рассказам, чтению вслух, домашним театрализованным представлениям. В наше время не часто встретишь семью, где любовь к книге была бы семейной. К сожалению, традиции семейного чтения, хранимые многими поколениями наших предков, сегодня почти забыты.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4" name="Picture 6" descr="https://moiarussia.ru/wp-content/uploads/2015/04/1355055481_krestjanskie_deti_2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848" y="199684"/>
            <a:ext cx="4246179" cy="3354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ykcentr-okrug.ru/wp-content/uploads/2016/12/pravoslavnaya_knig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361" y="3685485"/>
            <a:ext cx="2397333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93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6745" y="74685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Чтение должно занимать в жизни ребенка важное место. Приобщение к книге – одна из основных задач художественно-эстетического воспитания ребенка. Знакомство ребенка с лучшими образцами мировой литературы должно начинаться с первых лет жизни.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06814" y="313014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Семья — основа формирования образа жизни, мировоззрения человека. Если семья читающая и книге уделяется важное место — это прекрасно! Читающий ребенок быстрее развивается, легче устанавливает контакты, находит свое место в жизни.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6745" y="5296902"/>
            <a:ext cx="10794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Открывая ребенку книгу - открываем ему мир. Заставляем его размышлять, наслаждаться и узнавать как можно больше. Но, прежде всего, это время, проведенное вместе.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://dou21.ucoz.ru/00000001/seim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388" y="2534586"/>
            <a:ext cx="3691211" cy="2462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ambinostory.com/wp-content/uploads/2014/10/semeynaya-ekonomiya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345" y="417353"/>
            <a:ext cx="3584027" cy="2390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6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279</Words>
  <Application>Microsoft Office PowerPoint</Application>
  <PresentationFormat>Широкоэкранный</PresentationFormat>
  <Paragraphs>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Georgia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</dc:creator>
  <cp:lastModifiedBy>Igor</cp:lastModifiedBy>
  <cp:revision>7</cp:revision>
  <dcterms:created xsi:type="dcterms:W3CDTF">2017-10-30T20:45:38Z</dcterms:created>
  <dcterms:modified xsi:type="dcterms:W3CDTF">2017-10-30T21:42:03Z</dcterms:modified>
</cp:coreProperties>
</file>