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53" y="8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D4228A3-62F7-4291-9C7D-CF64C52DBDF4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568A9332-E36F-4D26-A5B9-AF3DD75FB38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2509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28A3-62F7-4291-9C7D-CF64C52DBDF4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A9332-E36F-4D26-A5B9-AF3DD75FB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11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28A3-62F7-4291-9C7D-CF64C52DBDF4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A9332-E36F-4D26-A5B9-AF3DD75FB38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8893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28A3-62F7-4291-9C7D-CF64C52DBDF4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A9332-E36F-4D26-A5B9-AF3DD75FB38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425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28A3-62F7-4291-9C7D-CF64C52DBDF4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A9332-E36F-4D26-A5B9-AF3DD75FB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6654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28A3-62F7-4291-9C7D-CF64C52DBDF4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A9332-E36F-4D26-A5B9-AF3DD75FB38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58492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28A3-62F7-4291-9C7D-CF64C52DBDF4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A9332-E36F-4D26-A5B9-AF3DD75FB38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68317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28A3-62F7-4291-9C7D-CF64C52DBDF4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A9332-E36F-4D26-A5B9-AF3DD75FB38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60284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28A3-62F7-4291-9C7D-CF64C52DBDF4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A9332-E36F-4D26-A5B9-AF3DD75FB38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653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28A3-62F7-4291-9C7D-CF64C52DBDF4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A9332-E36F-4D26-A5B9-AF3DD75FB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76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28A3-62F7-4291-9C7D-CF64C52DBDF4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A9332-E36F-4D26-A5B9-AF3DD75FB38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9735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28A3-62F7-4291-9C7D-CF64C52DBDF4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A9332-E36F-4D26-A5B9-AF3DD75FB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521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28A3-62F7-4291-9C7D-CF64C52DBDF4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A9332-E36F-4D26-A5B9-AF3DD75FB387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17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28A3-62F7-4291-9C7D-CF64C52DBDF4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A9332-E36F-4D26-A5B9-AF3DD75FB38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9285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28A3-62F7-4291-9C7D-CF64C52DBDF4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A9332-E36F-4D26-A5B9-AF3DD75FB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64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28A3-62F7-4291-9C7D-CF64C52DBDF4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A9332-E36F-4D26-A5B9-AF3DD75FB38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3818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28A3-62F7-4291-9C7D-CF64C52DBDF4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A9332-E36F-4D26-A5B9-AF3DD75FB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733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D4228A3-62F7-4291-9C7D-CF64C52DBDF4}" type="datetimeFigureOut">
              <a:rPr lang="ru-RU" smtClean="0"/>
              <a:t>14.03.2018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68A9332-E36F-4D26-A5B9-AF3DD75FB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918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9776" y="2231136"/>
            <a:ext cx="6976872" cy="274319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Совместная деятельность с родителями по математике «Клуб знатоков» 27.04.2016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4578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8383" y="636104"/>
            <a:ext cx="109236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Задачи:  </a:t>
            </a:r>
          </a:p>
          <a:p>
            <a:r>
              <a:rPr lang="ru-RU" sz="4000" dirty="0"/>
              <a:t>•	закрепить навыки счета в пределах пяти</a:t>
            </a:r>
          </a:p>
          <a:p>
            <a:r>
              <a:rPr lang="ru-RU" sz="4000" dirty="0"/>
              <a:t>•	закрепить умение узнавать геометрические фигуры (круг, квадрат, треугольник)</a:t>
            </a:r>
          </a:p>
          <a:p>
            <a:r>
              <a:rPr lang="ru-RU" sz="4000" dirty="0"/>
              <a:t>•	повторить понятия «право – лево»</a:t>
            </a:r>
          </a:p>
          <a:p>
            <a:r>
              <a:rPr lang="ru-RU" sz="4000" dirty="0"/>
              <a:t>•	формировать представления о свойствах предметов: цвет, форма, величина;</a:t>
            </a:r>
          </a:p>
          <a:p>
            <a:r>
              <a:rPr lang="ru-RU" sz="4000" dirty="0"/>
              <a:t>•	создавать условия для развивать мышления, памяти, внимания, мелкой моторики</a:t>
            </a:r>
          </a:p>
        </p:txBody>
      </p:sp>
    </p:spTree>
    <p:extLst>
      <p:ext uri="{BB962C8B-B14F-4D97-AF65-F5344CB8AC3E}">
        <p14:creationId xmlns:p14="http://schemas.microsoft.com/office/powerpoint/2010/main" val="723713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5632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Игра 1 «Формы»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879" y="2560638"/>
            <a:ext cx="4407442" cy="33099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251" y="2560638"/>
            <a:ext cx="4410997" cy="3309937"/>
          </a:xfrm>
        </p:spPr>
      </p:pic>
    </p:spTree>
    <p:extLst>
      <p:ext uri="{BB962C8B-B14F-4D97-AF65-F5344CB8AC3E}">
        <p14:creationId xmlns:p14="http://schemas.microsoft.com/office/powerpoint/2010/main" val="2313590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Игра 2 «Право – лево» (танец «Буги-Вуги»)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975" y="2560638"/>
            <a:ext cx="4413249" cy="33099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125" y="2560638"/>
            <a:ext cx="4413249" cy="3309937"/>
          </a:xfrm>
        </p:spPr>
      </p:pic>
    </p:spTree>
    <p:extLst>
      <p:ext uri="{BB962C8B-B14F-4D97-AF65-F5344CB8AC3E}">
        <p14:creationId xmlns:p14="http://schemas.microsoft.com/office/powerpoint/2010/main" val="652309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3 «Сенсорные дорожки»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101" y="2560638"/>
            <a:ext cx="4410997" cy="33099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251" y="2560638"/>
            <a:ext cx="4410997" cy="3309937"/>
          </a:xfrm>
        </p:spPr>
      </p:pic>
    </p:spTree>
    <p:extLst>
      <p:ext uri="{BB962C8B-B14F-4D97-AF65-F5344CB8AC3E}">
        <p14:creationId xmlns:p14="http://schemas.microsoft.com/office/powerpoint/2010/main" val="419501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4 «Строители»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101" y="2560638"/>
            <a:ext cx="4410997" cy="33099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8386" y="2560638"/>
            <a:ext cx="4204728" cy="3309937"/>
          </a:xfrm>
        </p:spPr>
      </p:pic>
    </p:spTree>
    <p:extLst>
      <p:ext uri="{BB962C8B-B14F-4D97-AF65-F5344CB8AC3E}">
        <p14:creationId xmlns:p14="http://schemas.microsoft.com/office/powerpoint/2010/main" val="162202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5 «Цветочки»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101" y="2560638"/>
            <a:ext cx="4410997" cy="33099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251" y="2560638"/>
            <a:ext cx="4410997" cy="3309937"/>
          </a:xfrm>
        </p:spPr>
      </p:pic>
    </p:spTree>
    <p:extLst>
      <p:ext uri="{BB962C8B-B14F-4D97-AF65-F5344CB8AC3E}">
        <p14:creationId xmlns:p14="http://schemas.microsoft.com/office/powerpoint/2010/main" val="744761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 Геометрическая аппликация»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3783" y="2050764"/>
            <a:ext cx="5251577" cy="3938683"/>
          </a:xfrm>
        </p:spPr>
      </p:pic>
    </p:spTree>
    <p:extLst>
      <p:ext uri="{BB962C8B-B14F-4D97-AF65-F5344CB8AC3E}">
        <p14:creationId xmlns:p14="http://schemas.microsoft.com/office/powerpoint/2010/main" val="42438885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23</TotalTime>
  <Words>52</Words>
  <Application>Microsoft Office PowerPoint</Application>
  <PresentationFormat>Широкоэкранный</PresentationFormat>
  <Paragraphs>13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Garamond</vt:lpstr>
      <vt:lpstr>Натуральные материалы</vt:lpstr>
      <vt:lpstr>Совместная деятельность с родителями по математике «Клуб знатоков» 27.04.2016</vt:lpstr>
      <vt:lpstr>Презентация PowerPoint</vt:lpstr>
      <vt:lpstr>Игра 1 «Формы»</vt:lpstr>
      <vt:lpstr>Игра 2 «Право – лево» (танец «Буги-Вуги»)</vt:lpstr>
      <vt:lpstr>Игра 3 «Сенсорные дорожки»</vt:lpstr>
      <vt:lpstr>Игра 4 «Строители»</vt:lpstr>
      <vt:lpstr>Игра 5 «Цветочки»</vt:lpstr>
      <vt:lpstr>Игра « Геометрическая аппликация»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Совместная деятельность с родителями по математике «Клуб знатоков» 27.04.2016</dc:title>
  <dc:creator>Артем</dc:creator>
  <cp:lastModifiedBy>Артем</cp:lastModifiedBy>
  <cp:revision>3</cp:revision>
  <dcterms:created xsi:type="dcterms:W3CDTF">2017-09-19T09:41:09Z</dcterms:created>
  <dcterms:modified xsi:type="dcterms:W3CDTF">2018-03-14T13:13:22Z</dcterms:modified>
</cp:coreProperties>
</file>