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08520" y="2420888"/>
            <a:ext cx="5976664" cy="4248472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ч=…мин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м=…см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мин=…сек.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дм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=…см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ч=…мин</a:t>
            </a:r>
          </a:p>
          <a:p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1км/мин.=…км/ч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3398168"/>
            <a:ext cx="2319536" cy="4103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ДЛИНА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2745472"/>
            <a:ext cx="2319536" cy="4103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ВРЕМЯ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80032" y="4077072"/>
            <a:ext cx="2319536" cy="4103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ВРЕМЯ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80032" y="4869160"/>
            <a:ext cx="2319536" cy="4103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ДЛИНА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80032" y="5589240"/>
            <a:ext cx="2319536" cy="4103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ВРЕМЯ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85712" y="6302620"/>
            <a:ext cx="2319536" cy="4103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СКОРОСТЬ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685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ДЛИНА ПУТИ В ЕДИНИЦУ ВРЕМЕНИ, ИЛИ СКОРОСТЬ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91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познакомится с понятием «скорость» и единицами измерения скорости;</a:t>
            </a: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научиться переводить одни единицы скорости в другие.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765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06084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длина пути, пройденного в единицу времени. </a:t>
            </a:r>
          </a:p>
        </p:txBody>
      </p:sp>
    </p:spTree>
    <p:extLst>
      <p:ext uri="{BB962C8B-B14F-4D97-AF65-F5344CB8AC3E}">
        <p14:creationId xmlns:p14="http://schemas.microsoft.com/office/powerpoint/2010/main" val="47343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836712"/>
            <a:ext cx="6912768" cy="5289451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V= S:t</a:t>
            </a:r>
            <a:endParaRPr lang="ru-RU" sz="4800" b="1" dirty="0"/>
          </a:p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скорость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64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16216" y="1513383"/>
            <a:ext cx="1738536" cy="36289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сек.</a:t>
            </a:r>
          </a:p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</a:t>
            </a:r>
          </a:p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</a:p>
          <a:p>
            <a:pPr marL="0" indent="0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суток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884784" y="1528624"/>
            <a:ext cx="6036800" cy="36289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мм</a:t>
            </a:r>
          </a:p>
          <a:p>
            <a:pPr marL="0" indent="0">
              <a:buFont typeface="Arial" pitchFamily="34" charset="0"/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</a:t>
            </a:r>
          </a:p>
          <a:p>
            <a:pPr marL="0" indent="0">
              <a:buFont typeface="Arial" pitchFamily="34" charset="0"/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км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87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05064"/>
            <a:ext cx="8640960" cy="21210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120 м/мин = 60 __ · 2 = 1 м/с · __ = __ </a:t>
            </a:r>
          </a:p>
        </p:txBody>
      </p:sp>
    </p:spTree>
    <p:extLst>
      <p:ext uri="{BB962C8B-B14F-4D97-AF65-F5344CB8AC3E}">
        <p14:creationId xmlns:p14="http://schemas.microsoft.com/office/powerpoint/2010/main" val="309848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на дом: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стр. 63 № 120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32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114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Луиза!</cp:lastModifiedBy>
  <cp:revision>7</cp:revision>
  <dcterms:created xsi:type="dcterms:W3CDTF">2017-11-09T14:07:51Z</dcterms:created>
  <dcterms:modified xsi:type="dcterms:W3CDTF">2017-11-09T16:36:39Z</dcterms:modified>
</cp:coreProperties>
</file>