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7" r:id="rId4"/>
    <p:sldId id="269" r:id="rId5"/>
    <p:sldId id="266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OUR TRIP </a:t>
            </a:r>
            <a:r>
              <a:rPr lang="en-US" dirty="0" smtClean="0">
                <a:solidFill>
                  <a:srgbClr val="FF0000"/>
                </a:solidFill>
              </a:rPr>
              <a:t>“the prepositions of Time”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ксюша\Desktop\eb5b23922a6eaeaa5084011b8cb585b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71600"/>
            <a:ext cx="73152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Find the translation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Вешать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Специальный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Здороваться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Деньги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Тихий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Готовиться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Настоящий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Верить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Приветствия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Believe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Greet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Greetings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Hang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Money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Prepare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Quiet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Real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Special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«</a:t>
            </a:r>
            <a:r>
              <a:rPr lang="en-US" dirty="0" smtClean="0">
                <a:solidFill>
                  <a:srgbClr val="C00000"/>
                </a:solidFill>
              </a:rPr>
              <a:t>At</a:t>
            </a:r>
            <a:r>
              <a:rPr lang="ru-RU" dirty="0" smtClean="0">
                <a:solidFill>
                  <a:srgbClr val="C00000"/>
                </a:solidFill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5000" y="1600200"/>
            <a:ext cx="4040188" cy="639762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Мы используем предлог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at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981200" y="2057400"/>
            <a:ext cx="4040188" cy="395128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С часами:</a:t>
            </a:r>
            <a:r>
              <a:rPr lang="en-US" sz="2800" dirty="0" smtClean="0">
                <a:solidFill>
                  <a:srgbClr val="7030A0"/>
                </a:solidFill>
              </a:rPr>
              <a:t>at 5 o’clock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С некоторыми праздниками: </a:t>
            </a:r>
            <a:r>
              <a:rPr lang="en-US" sz="2800" dirty="0" smtClean="0">
                <a:solidFill>
                  <a:srgbClr val="7030A0"/>
                </a:solidFill>
              </a:rPr>
              <a:t>at Easter-</a:t>
            </a:r>
            <a:r>
              <a:rPr lang="ru-RU" sz="2800" dirty="0" smtClean="0">
                <a:solidFill>
                  <a:srgbClr val="7030A0"/>
                </a:solidFill>
              </a:rPr>
              <a:t>на Пасху, </a:t>
            </a:r>
            <a:r>
              <a:rPr lang="en-US" sz="2800" dirty="0" smtClean="0">
                <a:solidFill>
                  <a:srgbClr val="7030A0"/>
                </a:solidFill>
              </a:rPr>
              <a:t>at Christmas</a:t>
            </a:r>
            <a:r>
              <a:rPr lang="ru-RU" sz="2800" dirty="0" smtClean="0">
                <a:solidFill>
                  <a:srgbClr val="7030A0"/>
                </a:solidFill>
              </a:rPr>
              <a:t>- на Рождество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С частями суток: </a:t>
            </a:r>
            <a:r>
              <a:rPr lang="en-US" sz="2800" dirty="0" smtClean="0">
                <a:solidFill>
                  <a:srgbClr val="7030A0"/>
                </a:solidFill>
              </a:rPr>
              <a:t>at midnight- </a:t>
            </a:r>
            <a:r>
              <a:rPr lang="ru-RU" sz="2800" dirty="0" smtClean="0">
                <a:solidFill>
                  <a:srgbClr val="7030A0"/>
                </a:solidFill>
              </a:rPr>
              <a:t>в полночь, </a:t>
            </a:r>
            <a:r>
              <a:rPr lang="en-US" sz="2800" dirty="0" smtClean="0">
                <a:solidFill>
                  <a:srgbClr val="7030A0"/>
                </a:solidFill>
              </a:rPr>
              <a:t>at noon- </a:t>
            </a:r>
            <a:r>
              <a:rPr lang="ru-RU" sz="2800" dirty="0" smtClean="0">
                <a:solidFill>
                  <a:srgbClr val="7030A0"/>
                </a:solidFill>
              </a:rPr>
              <a:t>в полдень, </a:t>
            </a:r>
            <a:r>
              <a:rPr lang="en-US" sz="2800" dirty="0" smtClean="0">
                <a:solidFill>
                  <a:srgbClr val="7030A0"/>
                </a:solidFill>
              </a:rPr>
              <a:t>at night- </a:t>
            </a:r>
            <a:r>
              <a:rPr lang="ru-RU" sz="2800" dirty="0" smtClean="0">
                <a:solidFill>
                  <a:srgbClr val="7030A0"/>
                </a:solidFill>
              </a:rPr>
              <a:t>ночью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«О</a:t>
            </a:r>
            <a:r>
              <a:rPr lang="en-US" dirty="0" smtClean="0">
                <a:solidFill>
                  <a:srgbClr val="C00000"/>
                </a:solidFill>
              </a:rPr>
              <a:t>n</a:t>
            </a:r>
            <a:r>
              <a:rPr lang="ru-RU" dirty="0" smtClean="0">
                <a:solidFill>
                  <a:srgbClr val="C00000"/>
                </a:solidFill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9800" y="1600200"/>
            <a:ext cx="4040188" cy="639762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sz="3600" dirty="0" smtClean="0">
                <a:solidFill>
                  <a:srgbClr val="FF0000"/>
                </a:solidFill>
              </a:rPr>
              <a:t>Мы используем предлог </a:t>
            </a:r>
            <a:r>
              <a:rPr lang="en-US" sz="3600" dirty="0" smtClean="0">
                <a:solidFill>
                  <a:srgbClr val="FF0000"/>
                </a:solidFill>
              </a:rPr>
              <a:t>on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09800" y="2362200"/>
            <a:ext cx="4040188" cy="3951288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 днями недели: </a:t>
            </a:r>
            <a:r>
              <a:rPr lang="en-US" dirty="0" smtClean="0">
                <a:solidFill>
                  <a:srgbClr val="7030A0"/>
                </a:solidFill>
              </a:rPr>
              <a:t>on Friday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C </a:t>
            </a:r>
            <a:r>
              <a:rPr lang="ru-RU" dirty="0" smtClean="0">
                <a:solidFill>
                  <a:srgbClr val="7030A0"/>
                </a:solidFill>
              </a:rPr>
              <a:t>датами: </a:t>
            </a:r>
            <a:r>
              <a:rPr lang="en-US" dirty="0" smtClean="0">
                <a:solidFill>
                  <a:srgbClr val="7030A0"/>
                </a:solidFill>
              </a:rPr>
              <a:t>on the 1</a:t>
            </a:r>
            <a:r>
              <a:rPr lang="en-US" baseline="30000" dirty="0" smtClean="0">
                <a:solidFill>
                  <a:srgbClr val="7030A0"/>
                </a:solidFill>
              </a:rPr>
              <a:t>st</a:t>
            </a:r>
            <a:r>
              <a:rPr lang="en-US" dirty="0" smtClean="0">
                <a:solidFill>
                  <a:srgbClr val="7030A0"/>
                </a:solidFill>
              </a:rPr>
              <a:t> of September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C </a:t>
            </a:r>
            <a:r>
              <a:rPr lang="ru-RU" dirty="0" smtClean="0">
                <a:solidFill>
                  <a:srgbClr val="7030A0"/>
                </a:solidFill>
              </a:rPr>
              <a:t>частью дня: </a:t>
            </a:r>
            <a:r>
              <a:rPr lang="en-US" dirty="0" smtClean="0">
                <a:solidFill>
                  <a:srgbClr val="7030A0"/>
                </a:solidFill>
              </a:rPr>
              <a:t>on Monday evening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C </a:t>
            </a:r>
            <a:r>
              <a:rPr lang="ru-RU" dirty="0" smtClean="0">
                <a:solidFill>
                  <a:srgbClr val="7030A0"/>
                </a:solidFill>
              </a:rPr>
              <a:t>некоторыми праздниками: </a:t>
            </a:r>
            <a:r>
              <a:rPr lang="en-US" dirty="0" smtClean="0">
                <a:solidFill>
                  <a:srgbClr val="7030A0"/>
                </a:solidFill>
              </a:rPr>
              <a:t>on New Year Day, on New Year’s Eve, on St. Valentine’s Day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«</a:t>
            </a:r>
            <a:r>
              <a:rPr lang="en-US" dirty="0" smtClean="0">
                <a:solidFill>
                  <a:srgbClr val="C00000"/>
                </a:solidFill>
              </a:rPr>
              <a:t>In</a:t>
            </a:r>
            <a:r>
              <a:rPr lang="ru-RU" dirty="0" smtClean="0">
                <a:solidFill>
                  <a:srgbClr val="C00000"/>
                </a:solidFill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38400" y="1447800"/>
            <a:ext cx="4040188" cy="639762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Мы используем предлог </a:t>
            </a:r>
            <a:r>
              <a:rPr lang="en-US" dirty="0" smtClean="0">
                <a:solidFill>
                  <a:srgbClr val="FF0000"/>
                </a:solidFill>
              </a:rPr>
              <a:t>in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14600" y="2133600"/>
            <a:ext cx="4040188" cy="3951288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C </a:t>
            </a:r>
            <a:r>
              <a:rPr lang="ru-RU" dirty="0" smtClean="0">
                <a:solidFill>
                  <a:srgbClr val="7030A0"/>
                </a:solidFill>
              </a:rPr>
              <a:t>годами: </a:t>
            </a:r>
            <a:r>
              <a:rPr lang="en-US" dirty="0" smtClean="0">
                <a:solidFill>
                  <a:srgbClr val="7030A0"/>
                </a:solidFill>
              </a:rPr>
              <a:t>in 2016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 месяцами: </a:t>
            </a:r>
            <a:r>
              <a:rPr lang="en-US" dirty="0" smtClean="0">
                <a:solidFill>
                  <a:srgbClr val="7030A0"/>
                </a:solidFill>
              </a:rPr>
              <a:t>in April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C </a:t>
            </a:r>
            <a:r>
              <a:rPr lang="ru-RU" dirty="0" smtClean="0">
                <a:solidFill>
                  <a:srgbClr val="7030A0"/>
                </a:solidFill>
              </a:rPr>
              <a:t>частями </a:t>
            </a:r>
            <a:r>
              <a:rPr lang="ru-RU" dirty="0" smtClean="0">
                <a:solidFill>
                  <a:srgbClr val="7030A0"/>
                </a:solidFill>
              </a:rPr>
              <a:t>суток</a:t>
            </a:r>
            <a:r>
              <a:rPr lang="ru-RU" dirty="0" smtClean="0">
                <a:solidFill>
                  <a:srgbClr val="7030A0"/>
                </a:solidFill>
              </a:rPr>
              <a:t>: </a:t>
            </a:r>
            <a:r>
              <a:rPr lang="en-US" dirty="0" smtClean="0">
                <a:solidFill>
                  <a:srgbClr val="7030A0"/>
                </a:solidFill>
              </a:rPr>
              <a:t>in the morning, in the afternoon, in the evening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30762"/>
          </a:xfrm>
        </p:spPr>
        <p:txBody>
          <a:bodyPr>
            <a:noAutofit/>
          </a:bodyPr>
          <a:lstStyle/>
          <a:p>
            <a:r>
              <a:rPr lang="en-US" sz="7200" dirty="0" err="1" smtClean="0">
                <a:solidFill>
                  <a:srgbClr val="FF0000"/>
                </a:solidFill>
              </a:rPr>
              <a:t>at,on</a:t>
            </a:r>
            <a:r>
              <a:rPr lang="en-US" sz="7200" dirty="0" smtClean="0">
                <a:solidFill>
                  <a:srgbClr val="FF0000"/>
                </a:solidFill>
              </a:rPr>
              <a:t>, in</a:t>
            </a: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 smtClean="0"/>
              <a:t>ex.3 p. 129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155</Words>
  <Application>Microsoft Office PowerPoint</Application>
  <PresentationFormat>Экран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OUR TRIP “the prepositions of Time”</vt:lpstr>
      <vt:lpstr>Find the translation</vt:lpstr>
      <vt:lpstr>«At»</vt:lpstr>
      <vt:lpstr>«Оn»</vt:lpstr>
      <vt:lpstr>«In»</vt:lpstr>
      <vt:lpstr>at,on, in ex.3 p. 129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TRIP “the prepositions of Time”</dc:title>
  <dc:creator>ксюша</dc:creator>
  <cp:lastModifiedBy>208</cp:lastModifiedBy>
  <cp:revision>10</cp:revision>
  <dcterms:created xsi:type="dcterms:W3CDTF">2016-12-13T15:51:21Z</dcterms:created>
  <dcterms:modified xsi:type="dcterms:W3CDTF">2016-12-14T06:49:11Z</dcterms:modified>
</cp:coreProperties>
</file>