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1" r:id="rId5"/>
    <p:sldId id="258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59632" y="2348880"/>
            <a:ext cx="7039876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0" b="1" i="1" dirty="0" smtClean="0">
                <a:solidFill>
                  <a:srgbClr val="7030A0"/>
                </a:solidFill>
              </a:rPr>
              <a:t>A day in my life!</a:t>
            </a:r>
            <a:endParaRPr lang="ru-RU" sz="80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6060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118226" y="1981389"/>
            <a:ext cx="1170513" cy="264687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600" b="1" i="1" dirty="0">
                <a:solidFill>
                  <a:srgbClr val="7030A0"/>
                </a:solidFill>
              </a:rPr>
              <a:t>?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657224"/>
            <a:ext cx="3412059" cy="255575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5480" y="657224"/>
            <a:ext cx="3123656" cy="255575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005064"/>
            <a:ext cx="3460838" cy="25922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836" y="4005064"/>
            <a:ext cx="3076298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52953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6387" y="381000"/>
            <a:ext cx="5991225" cy="60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4810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234558"/>
            <a:ext cx="6309320" cy="6309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249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122" y="404664"/>
            <a:ext cx="5976664" cy="5976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22324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32656"/>
            <a:ext cx="6237312" cy="6237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7701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7000" y="254000"/>
            <a:ext cx="6350000" cy="635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285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5349"/>
            <a:ext cx="4972874" cy="6754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8725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556790"/>
            <a:ext cx="8801956" cy="389580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699792" y="404664"/>
            <a:ext cx="39676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i="1" dirty="0" smtClean="0">
                <a:solidFill>
                  <a:srgbClr val="7030A0"/>
                </a:solidFill>
              </a:rPr>
              <a:t>Today I am… </a:t>
            </a:r>
            <a:endParaRPr lang="ru-RU" sz="5400" b="1" i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0588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11</Words>
  <Application>Microsoft Office PowerPoint</Application>
  <PresentationFormat>Экран (4:3)</PresentationFormat>
  <Paragraphs>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Payal</dc:creator>
  <cp:lastModifiedBy>Payal</cp:lastModifiedBy>
  <cp:revision>3</cp:revision>
  <dcterms:created xsi:type="dcterms:W3CDTF">2018-03-19T09:59:23Z</dcterms:created>
  <dcterms:modified xsi:type="dcterms:W3CDTF">2018-03-19T10:40:22Z</dcterms:modified>
</cp:coreProperties>
</file>