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6"/>
  </p:handoutMasterIdLst>
  <p:sldIdLst>
    <p:sldId id="256" r:id="rId2"/>
    <p:sldId id="296" r:id="rId3"/>
    <p:sldId id="259" r:id="rId4"/>
    <p:sldId id="265" r:id="rId5"/>
    <p:sldId id="266" r:id="rId6"/>
    <p:sldId id="270" r:id="rId7"/>
    <p:sldId id="271" r:id="rId8"/>
    <p:sldId id="272" r:id="rId9"/>
    <p:sldId id="273" r:id="rId10"/>
    <p:sldId id="300" r:id="rId11"/>
    <p:sldId id="299" r:id="rId12"/>
    <p:sldId id="301" r:id="rId13"/>
    <p:sldId id="261" r:id="rId14"/>
    <p:sldId id="26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122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88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B0CE90-16F3-4BB5-A72B-8646E61F3AAF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2EAE83-D8C3-48BC-ACEA-C1A43F979A7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93084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3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>
            <a:lum bright="52000"/>
          </a:blip>
          <a:srcRect/>
          <a:stretch>
            <a:fillRect/>
          </a:stretch>
        </p:blipFill>
        <p:spPr bwMode="auto">
          <a:xfrm>
            <a:off x="2643174" y="3201285"/>
            <a:ext cx="6500826" cy="36567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3" cstate="print">
            <a:lum bright="52000"/>
          </a:blip>
          <a:stretch>
            <a:fillRect/>
          </a:stretch>
        </p:blipFill>
        <p:spPr bwMode="auto">
          <a:xfrm>
            <a:off x="0" y="0"/>
            <a:ext cx="5689600" cy="32004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980728"/>
            <a:ext cx="7772400" cy="4680520"/>
          </a:xfrm>
        </p:spPr>
        <p:txBody>
          <a:bodyPr>
            <a:noAutofit/>
          </a:bodyPr>
          <a:lstStyle/>
          <a:p>
            <a:pPr algn="r"/>
            <a:r>
              <a:rPr lang="ru-RU" sz="5400" b="1" i="1" dirty="0" smtClean="0">
                <a:solidFill>
                  <a:srgbClr val="FF0000"/>
                </a:solidFill>
              </a:rPr>
              <a:t>Детский фитнес на занятиях физической культурой </a:t>
            </a:r>
            <a:r>
              <a:rPr lang="ru-RU" sz="5400" b="1" i="1" dirty="0" smtClean="0"/>
              <a:t/>
            </a:r>
            <a:br>
              <a:rPr lang="ru-RU" sz="5400" b="1" i="1" dirty="0" smtClean="0"/>
            </a:br>
            <a:r>
              <a:rPr lang="ru-RU" sz="2400" b="1" i="1" dirty="0" err="1" smtClean="0"/>
              <a:t>Пятибратова</a:t>
            </a:r>
            <a:r>
              <a:rPr lang="ru-RU" sz="2400" b="1" i="1" dirty="0" smtClean="0"/>
              <a:t> Юлия Сергеевна</a:t>
            </a:r>
            <a:br>
              <a:rPr lang="ru-RU" sz="2400" b="1" i="1" dirty="0" smtClean="0"/>
            </a:br>
            <a:r>
              <a:rPr lang="ru-RU" sz="2400" b="1" i="1" dirty="0" smtClean="0"/>
              <a:t>воспитатель по физкультуре</a:t>
            </a:r>
            <a:br>
              <a:rPr lang="ru-RU" sz="2400" b="1" i="1" dirty="0" smtClean="0"/>
            </a:br>
            <a:r>
              <a:rPr lang="ru-RU" sz="2400" b="1" i="1" dirty="0" smtClean="0"/>
              <a:t>ГБОУ Школа №1194 ДО 1511</a:t>
            </a:r>
            <a:br>
              <a:rPr lang="ru-RU" sz="2400" b="1" i="1" dirty="0" smtClean="0"/>
            </a:br>
            <a:r>
              <a:rPr lang="ru-RU" sz="2400" b="1" i="1" dirty="0" smtClean="0"/>
              <a:t>Москва, Зеленоград</a:t>
            </a: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2594267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C:\Users\Методический\Downloads\IMG_93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426" y="764704"/>
            <a:ext cx="4343574" cy="5791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131" name="Picture 3" descr="C:\Users\Методический\Downloads\IMG_935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3996" y="764703"/>
            <a:ext cx="4333469" cy="57779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144748" y="32892"/>
            <a:ext cx="33113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Степ - аэробика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916533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C:\Users\Методический\Downloads\IMG_938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6837" y="980728"/>
            <a:ext cx="4736075" cy="3619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083" name="Picture 3" descr="C:\Users\Методический\Downloads\IMG_939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6598" y="3429000"/>
            <a:ext cx="4508694" cy="3381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25995" y="15415"/>
            <a:ext cx="63864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600" b="1" dirty="0">
                <a:solidFill>
                  <a:prstClr val="black"/>
                </a:solidFill>
              </a:rPr>
              <a:t>Игровые задания на степах</a:t>
            </a:r>
          </a:p>
        </p:txBody>
      </p:sp>
    </p:spTree>
    <p:extLst>
      <p:ext uri="{BB962C8B-B14F-4D97-AF65-F5344CB8AC3E}">
        <p14:creationId xmlns:p14="http://schemas.microsoft.com/office/powerpoint/2010/main" val="2937670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Подвижные игры с использованием степов</a:t>
            </a:r>
            <a:endParaRPr lang="ru-RU" sz="2800" b="1" dirty="0"/>
          </a:p>
        </p:txBody>
      </p:sp>
      <p:pic>
        <p:nvPicPr>
          <p:cNvPr id="4" name="Picture 4" descr="C:\Users\Методический\Downloads\IMG_940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37491"/>
            <a:ext cx="5458553" cy="4093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C:\Users\Методический\Downloads\IMG_940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2127" y="3481595"/>
            <a:ext cx="4501873" cy="3376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967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Гимнастика на ортопедических мячах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/>
              <a:t>улучшение кровообращения;</a:t>
            </a:r>
          </a:p>
          <a:p>
            <a:r>
              <a:rPr lang="ru-RU" sz="2800" b="1" dirty="0" smtClean="0"/>
              <a:t>Развитие и укрепление различных групп мышц;</a:t>
            </a:r>
          </a:p>
          <a:p>
            <a:r>
              <a:rPr lang="ru-RU" sz="2800" b="1" dirty="0" smtClean="0"/>
              <a:t>Приведение в оптимальное положение позвоночника;</a:t>
            </a:r>
          </a:p>
          <a:p>
            <a:r>
              <a:rPr lang="ru-RU" sz="2800" b="1" dirty="0" smtClean="0"/>
              <a:t>Совершенствование центрального динамического контроля;</a:t>
            </a:r>
          </a:p>
          <a:p>
            <a:r>
              <a:rPr lang="ru-RU" sz="2800" b="1" dirty="0" smtClean="0"/>
              <a:t>Оказание тренирующего эффекта на дыхательную, сердечно-сосудистую и другие системы;</a:t>
            </a:r>
          </a:p>
          <a:p>
            <a:r>
              <a:rPr lang="ru-RU" sz="2800" b="1" dirty="0" smtClean="0"/>
              <a:t>Улучшение мышечного тонуса, укрепление и расслабление различных групп мышц;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990491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1" descr="I:\106MSDCF\DSC0048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14290"/>
            <a:ext cx="4699033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0" name="Picture 2" descr="I:\106MSDCF\DSC0049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3500438"/>
            <a:ext cx="4198967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214290"/>
            <a:ext cx="4286248" cy="28173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3500438"/>
            <a:ext cx="4572032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2452738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2" name="Picture 6" descr="C:\Users\Методический\Desktop\DSC0315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4856" y="980728"/>
            <a:ext cx="8018677" cy="5328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i="1" u="sng" dirty="0">
                <a:solidFill>
                  <a:srgbClr val="000000"/>
                </a:solidFill>
              </a:rPr>
              <a:t>Задачи детского фитнеса:</a:t>
            </a:r>
            <a:r>
              <a:rPr lang="ru-RU" sz="3600" dirty="0">
                <a:solidFill>
                  <a:srgbClr val="000000"/>
                </a:solidFill>
              </a:rPr>
              <a:t/>
            </a:r>
            <a:br>
              <a:rPr lang="ru-RU" sz="3600" dirty="0">
                <a:solidFill>
                  <a:srgbClr val="000000"/>
                </a:solidFill>
              </a:rPr>
            </a:br>
            <a:endParaRPr lang="ru-RU" sz="3100" b="1" i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5544616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endParaRPr lang="ru-RU" sz="4400" dirty="0">
              <a:solidFill>
                <a:srgbClr val="000000"/>
              </a:solidFill>
            </a:endParaRPr>
          </a:p>
          <a:p>
            <a:r>
              <a:rPr lang="ru-RU" sz="7000" dirty="0">
                <a:solidFill>
                  <a:srgbClr val="000000"/>
                </a:solidFill>
              </a:rPr>
              <a:t>- оптимизировать рост и развитие опорно-двигательного аппарата (формирование правильной осанки, профилактика плоскостопия);</a:t>
            </a:r>
          </a:p>
          <a:p>
            <a:r>
              <a:rPr lang="ru-RU" sz="7000" dirty="0">
                <a:solidFill>
                  <a:srgbClr val="000000"/>
                </a:solidFill>
              </a:rPr>
              <a:t>- совершенствовать физические способности (развивать мышечную силу, гибкость, выносливость, скорость, силу, координацию);</a:t>
            </a:r>
          </a:p>
          <a:p>
            <a:r>
              <a:rPr lang="ru-RU" sz="7000" dirty="0">
                <a:solidFill>
                  <a:srgbClr val="000000"/>
                </a:solidFill>
              </a:rPr>
              <a:t>- развивать психические качества: внимание, память, воображение, умственные способности;</a:t>
            </a:r>
          </a:p>
          <a:p>
            <a:r>
              <a:rPr lang="ru-RU" sz="7000" dirty="0">
                <a:solidFill>
                  <a:srgbClr val="000000"/>
                </a:solidFill>
              </a:rPr>
              <a:t>- развивать и функционально совершенствовать органы дыхания, кровообращения, сердечно-сосудистую и нервную системы организма;</a:t>
            </a:r>
          </a:p>
          <a:p>
            <a:r>
              <a:rPr lang="ru-RU" sz="7000" dirty="0">
                <a:solidFill>
                  <a:srgbClr val="000000"/>
                </a:solidFill>
              </a:rPr>
              <a:t>- создавать условия для положительного психоэмоционального состояния детей;</a:t>
            </a:r>
          </a:p>
          <a:p>
            <a:r>
              <a:rPr lang="ru-RU" sz="7000" dirty="0">
                <a:solidFill>
                  <a:srgbClr val="000000"/>
                </a:solidFill>
              </a:rPr>
              <a:t>- воспитывать умение выражать эмоции, </a:t>
            </a:r>
            <a:r>
              <a:rPr lang="ru-RU" sz="7000" dirty="0" err="1">
                <a:solidFill>
                  <a:srgbClr val="000000"/>
                </a:solidFill>
              </a:rPr>
              <a:t>раскрепощенность</a:t>
            </a:r>
            <a:r>
              <a:rPr lang="ru-RU" sz="7000" dirty="0">
                <a:solidFill>
                  <a:srgbClr val="000000"/>
                </a:solidFill>
              </a:rPr>
              <a:t> и творчество в движении;</a:t>
            </a:r>
          </a:p>
          <a:p>
            <a:r>
              <a:rPr lang="ru-RU" sz="7000" dirty="0">
                <a:solidFill>
                  <a:srgbClr val="000000"/>
                </a:solidFill>
              </a:rPr>
              <a:t>- повышать интерес к физкультурным занятиям.</a:t>
            </a:r>
          </a:p>
          <a:p>
            <a:pPr marL="3657600" lvl="8" indent="0">
              <a:buNone/>
            </a:pPr>
            <a:r>
              <a:rPr lang="ru-RU" sz="2800" dirty="0">
                <a:solidFill>
                  <a:srgbClr val="000000"/>
                </a:solidFill>
              </a:rPr>
              <a:t/>
            </a:r>
            <a:br>
              <a:rPr lang="ru-RU" sz="2800" dirty="0">
                <a:solidFill>
                  <a:srgbClr val="000000"/>
                </a:solidFill>
              </a:rPr>
            </a:b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772027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Упражнения на тренажерах</a:t>
            </a:r>
            <a:endParaRPr lang="ru-RU" b="1" i="1" dirty="0">
              <a:solidFill>
                <a:srgbClr val="0070C0"/>
              </a:solidFill>
            </a:endParaRPr>
          </a:p>
        </p:txBody>
      </p:sp>
      <p:pic>
        <p:nvPicPr>
          <p:cNvPr id="21505" name="Picture 1" descr="C:\Users\User\Desktop\Новая папка\IMG_926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1074" y="1124744"/>
            <a:ext cx="4050450" cy="5400600"/>
          </a:xfrm>
          <a:prstGeom prst="rect">
            <a:avLst/>
          </a:prstGeom>
          <a:noFill/>
        </p:spPr>
      </p:pic>
      <p:pic>
        <p:nvPicPr>
          <p:cNvPr id="21506" name="Picture 2" descr="C:\Users\User\Desktop\Новая папка\IMG_926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124744"/>
            <a:ext cx="4083918" cy="54452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98219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525963"/>
          </a:xfrm>
        </p:spPr>
        <p:txBody>
          <a:bodyPr>
            <a:noAutofit/>
          </a:bodyPr>
          <a:lstStyle/>
          <a:p>
            <a:endParaRPr lang="ru-RU" sz="2400" b="1" dirty="0"/>
          </a:p>
        </p:txBody>
      </p:sp>
      <p:pic>
        <p:nvPicPr>
          <p:cNvPr id="47106" name="Picture 2" descr="C:\Users\Методический\Downloads\IMG_938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6906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err="1" smtClean="0">
                <a:solidFill>
                  <a:srgbClr val="0070C0"/>
                </a:solidFill>
              </a:rPr>
              <a:t>МОТОмед</a:t>
            </a:r>
            <a:endParaRPr lang="ru-RU" b="1" i="1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DSC00425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000" y="1428736"/>
            <a:ext cx="4245329" cy="2387998"/>
          </a:xfrm>
        </p:spPr>
      </p:pic>
      <p:pic>
        <p:nvPicPr>
          <p:cNvPr id="14337" name="Picture 1" descr="I:\106MSDCF\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929066"/>
            <a:ext cx="3966397" cy="2500330"/>
          </a:xfrm>
          <a:prstGeom prst="rect">
            <a:avLst/>
          </a:prstGeom>
          <a:noFill/>
        </p:spPr>
      </p:pic>
      <p:pic>
        <p:nvPicPr>
          <p:cNvPr id="14338" name="Picture 2" descr="I:\106MSDCF\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3929066"/>
            <a:ext cx="3867129" cy="2537994"/>
          </a:xfrm>
          <a:prstGeom prst="rect">
            <a:avLst/>
          </a:prstGeom>
          <a:noFill/>
        </p:spPr>
      </p:pic>
      <p:pic>
        <p:nvPicPr>
          <p:cNvPr id="14339" name="Picture 3" descr="I:\106MSDCF\DSC00499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1437666"/>
            <a:ext cx="4048153" cy="227708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97783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Пассивная тренировка</a:t>
            </a:r>
            <a:endParaRPr lang="ru-RU" b="1" dirty="0"/>
          </a:p>
        </p:txBody>
      </p:sp>
      <p:pic>
        <p:nvPicPr>
          <p:cNvPr id="1027" name="Picture 3" descr="C:\Users\ПК\Desktop\106MSDCF\DSC0050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484784"/>
            <a:ext cx="8064896" cy="4789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303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Активная тренировка</a:t>
            </a:r>
            <a:endParaRPr lang="ru-RU" b="1" dirty="0"/>
          </a:p>
        </p:txBody>
      </p:sp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14423"/>
            <a:ext cx="4445031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2214554"/>
            <a:ext cx="5072066" cy="285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206775"/>
            <a:ext cx="4713289" cy="26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93776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Режим опознавания </a:t>
            </a:r>
            <a:r>
              <a:rPr lang="ru-RU" b="1" dirty="0" err="1" smtClean="0"/>
              <a:t>спастики</a:t>
            </a:r>
            <a:endParaRPr lang="ru-RU" b="1" dirty="0"/>
          </a:p>
        </p:txBody>
      </p:sp>
      <p:pic>
        <p:nvPicPr>
          <p:cNvPr id="11265" name="Picture 1" descr="I:\106MSDCF\DSC0050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428736"/>
            <a:ext cx="8643966" cy="486223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89470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925</TotalTime>
  <Words>172</Words>
  <Application>Microsoft Office PowerPoint</Application>
  <PresentationFormat>Экран (4:3)</PresentationFormat>
  <Paragraphs>26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Arial</vt:lpstr>
      <vt:lpstr>Calibri</vt:lpstr>
      <vt:lpstr>Тема Office</vt:lpstr>
      <vt:lpstr>Детский фитнес на занятиях физической культурой  Пятибратова Юлия Сергеевна воспитатель по физкультуре ГБОУ Школа №1194 ДО 1511 Москва, Зеленоград</vt:lpstr>
      <vt:lpstr>Презентация PowerPoint</vt:lpstr>
      <vt:lpstr>Задачи детского фитнеса: </vt:lpstr>
      <vt:lpstr>Упражнения на тренажерах</vt:lpstr>
      <vt:lpstr>Презентация PowerPoint</vt:lpstr>
      <vt:lpstr>МОТОмед</vt:lpstr>
      <vt:lpstr>Пассивная тренировка</vt:lpstr>
      <vt:lpstr>Активная тренировка</vt:lpstr>
      <vt:lpstr>Режим опознавания спастики</vt:lpstr>
      <vt:lpstr>Презентация PowerPoint</vt:lpstr>
      <vt:lpstr>Презентация PowerPoint</vt:lpstr>
      <vt:lpstr>Подвижные игры с использованием степов</vt:lpstr>
      <vt:lpstr>Гимнастика на ортопедических мячах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Ученик</cp:lastModifiedBy>
  <cp:revision>91</cp:revision>
  <dcterms:created xsi:type="dcterms:W3CDTF">2013-03-02T10:09:53Z</dcterms:created>
  <dcterms:modified xsi:type="dcterms:W3CDTF">2018-03-22T11:49:41Z</dcterms:modified>
</cp:coreProperties>
</file>