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C185CD9-3040-4D16-906F-1C06D947C4EB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6EBAB4-C9D1-4C09-B966-66852B8E1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5CD9-3040-4D16-906F-1C06D947C4EB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BAB4-C9D1-4C09-B966-66852B8E1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C185CD9-3040-4D16-906F-1C06D947C4EB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66EBAB4-C9D1-4C09-B966-66852B8E1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5CD9-3040-4D16-906F-1C06D947C4EB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6EBAB4-C9D1-4C09-B966-66852B8E14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5CD9-3040-4D16-906F-1C06D947C4EB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66EBAB4-C9D1-4C09-B966-66852B8E14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C185CD9-3040-4D16-906F-1C06D947C4EB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66EBAB4-C9D1-4C09-B966-66852B8E14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C185CD9-3040-4D16-906F-1C06D947C4EB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66EBAB4-C9D1-4C09-B966-66852B8E14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5CD9-3040-4D16-906F-1C06D947C4EB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6EBAB4-C9D1-4C09-B966-66852B8E1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5CD9-3040-4D16-906F-1C06D947C4EB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6EBAB4-C9D1-4C09-B966-66852B8E1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85CD9-3040-4D16-906F-1C06D947C4EB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6EBAB4-C9D1-4C09-B966-66852B8E14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C185CD9-3040-4D16-906F-1C06D947C4EB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66EBAB4-C9D1-4C09-B966-66852B8E14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C185CD9-3040-4D16-906F-1C06D947C4EB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66EBAB4-C9D1-4C09-B966-66852B8E14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Экологическое воспитание в детском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саду:история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становления и универсальный статус в современном образовании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Составила: Яковлева Т.И.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экологическое воспитание в детском саду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при систематическом его осуществлении реализуются все образовательные </a:t>
            </a:r>
            <a:r>
              <a:rPr lang="ru-RU" dirty="0" smtClean="0"/>
              <a:t>области:</a:t>
            </a:r>
          </a:p>
          <a:p>
            <a:r>
              <a:rPr lang="ru-RU" dirty="0" smtClean="0"/>
              <a:t>Познавательное развитие</a:t>
            </a:r>
          </a:p>
          <a:p>
            <a:r>
              <a:rPr lang="ru-RU" dirty="0" smtClean="0"/>
              <a:t>Речевое развитие</a:t>
            </a:r>
          </a:p>
          <a:p>
            <a:r>
              <a:rPr lang="ru-RU" dirty="0" smtClean="0"/>
              <a:t>Социально- коммуникативное развитие</a:t>
            </a:r>
          </a:p>
          <a:p>
            <a:r>
              <a:rPr lang="ru-RU" dirty="0" smtClean="0"/>
              <a:t>Художественно-эстетическое развитие</a:t>
            </a:r>
          </a:p>
          <a:p>
            <a:r>
              <a:rPr lang="ru-RU" dirty="0" smtClean="0"/>
              <a:t>Физическое развитие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потенциал системы экологического воспитания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для умственного </a:t>
            </a:r>
            <a:r>
              <a:rPr lang="ru-RU" dirty="0"/>
              <a:t>развития дошкольников и подготовки их к школе </a:t>
            </a:r>
            <a:endParaRPr lang="ru-RU" dirty="0" smtClean="0"/>
          </a:p>
          <a:p>
            <a:r>
              <a:rPr lang="ru-RU" dirty="0"/>
              <a:t>развитие </a:t>
            </a:r>
            <a:r>
              <a:rPr lang="ru-RU" dirty="0" err="1"/>
              <a:t>наглядно‐образного</a:t>
            </a:r>
            <a:r>
              <a:rPr lang="ru-RU" dirty="0"/>
              <a:t> и </a:t>
            </a:r>
            <a:r>
              <a:rPr lang="ru-RU" dirty="0" err="1"/>
              <a:t>наглядно‐действенного</a:t>
            </a:r>
            <a:r>
              <a:rPr lang="ru-RU" dirty="0"/>
              <a:t> мышления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</a:t>
            </a:r>
            <a:r>
              <a:rPr lang="ru-RU" smtClean="0"/>
              <a:t>аправления </a:t>
            </a:r>
            <a:r>
              <a:rPr lang="ru-RU" dirty="0"/>
              <a:t>в экологическом воспитании мало </a:t>
            </a:r>
            <a:r>
              <a:rPr lang="ru-RU" dirty="0" smtClean="0"/>
              <a:t> </a:t>
            </a:r>
            <a:r>
              <a:rPr lang="ru-RU" dirty="0"/>
              <a:t>исследованные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эколого‐экономическое</a:t>
            </a:r>
            <a:endParaRPr lang="ru-RU" dirty="0"/>
          </a:p>
          <a:p>
            <a:r>
              <a:rPr lang="ru-RU" dirty="0" err="1"/>
              <a:t>эколого‐краеведческое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err="1"/>
              <a:t>эколого‐этическое</a:t>
            </a:r>
            <a:r>
              <a:rPr lang="ru-RU" dirty="0"/>
              <a:t> </a:t>
            </a:r>
            <a:r>
              <a:rPr lang="ru-RU" dirty="0" smtClean="0"/>
              <a:t> </a:t>
            </a:r>
          </a:p>
          <a:p>
            <a:r>
              <a:rPr lang="ru-RU" dirty="0" err="1"/>
              <a:t>эколого‐оздоровительное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«Может быть, дети ещё не могут осмыслить природу как всенародное достояние, пусть они понимают её как сучок, на котором находится гнездо, где живём мы, птенцы природы».</a:t>
            </a:r>
            <a:endParaRPr lang="en-US" b="1" dirty="0" smtClean="0"/>
          </a:p>
          <a:p>
            <a:endParaRPr lang="en-US" b="1" dirty="0" smtClean="0"/>
          </a:p>
          <a:p>
            <a:r>
              <a:rPr lang="ru-RU" b="1" dirty="0" err="1" smtClean="0"/>
              <a:t>Ганс</a:t>
            </a:r>
            <a:r>
              <a:rPr lang="ru-RU" b="1" dirty="0" smtClean="0"/>
              <a:t> Христиан Андерсен</a:t>
            </a:r>
            <a:endParaRPr lang="ru-RU" dirty="0"/>
          </a:p>
        </p:txBody>
      </p:sp>
      <p:pic>
        <p:nvPicPr>
          <p:cNvPr id="3074" name="Picture 2" descr="C:\Users\MOBILCOM\AppData\Local\Microsoft\Windows\Temporary Internet Files\Content.IE5\RIH12IVD\200px-%D0%93%D0%BD%D0%B5%D0%B7%D0%B4%D0%BE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357694"/>
            <a:ext cx="2540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Человек и природа неразделимы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 </a:t>
            </a:r>
            <a:r>
              <a:rPr lang="ru-RU" dirty="0"/>
              <a:t>всех континентах, на всех территориях планеты люди живут и выживают в единстве с окружающей их </a:t>
            </a:r>
            <a:r>
              <a:rPr lang="ru-RU" dirty="0" smtClean="0"/>
              <a:t>природой</a:t>
            </a:r>
          </a:p>
          <a:p>
            <a:r>
              <a:rPr lang="ru-RU" dirty="0"/>
              <a:t>Тесная взаимосвязь человека с природой проявляется во всем: в образе жизни, питании, обустройстве быта и культуре. </a:t>
            </a:r>
          </a:p>
        </p:txBody>
      </p:sp>
      <p:pic>
        <p:nvPicPr>
          <p:cNvPr id="1026" name="Picture 2" descr="C:\Users\MOBILCOM\AppData\Local\Microsoft\Windows\Temporary Internet Files\Content.IE5\RIH12IVD\1200px-Hierbabuena_0611_Revised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286256"/>
            <a:ext cx="2714644" cy="2090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Советская дошкольная педагогика с самого начала была ориентирована на окружение детей природой и использование ее в воспитании и обучении</a:t>
            </a:r>
          </a:p>
        </p:txBody>
      </p:sp>
      <p:pic>
        <p:nvPicPr>
          <p:cNvPr id="2051" name="Picture 3" descr="C:\Users\MOBILCOM\AppData\Local\Microsoft\Windows\Temporary Internet Files\Content.IE5\RIH12IVD\dd34e32172fe0202ef287e574244e1d2_L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429000"/>
            <a:ext cx="4762500" cy="317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Главными методами приобщения детей к природе были наблюдения за растениями, животными, погодными явлениями и труде в  живом уголке, в цветнике, огороде на участке детского сада.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 Семидесятые годы прошлого столетия – это начало осознания человечеством экологических проблем, начало выработки документов и программ по защите окружающей среды, сбережению природы и образованию людей в этом направлении. </a:t>
            </a:r>
            <a:endParaRPr lang="ru-RU" dirty="0" smtClean="0"/>
          </a:p>
          <a:p>
            <a:r>
              <a:rPr lang="ru-RU" dirty="0" smtClean="0"/>
              <a:t>В 70‐е годы одновременно в Ленинграде  и в Москве начинается научный поиск – исследование подходов к экологическому воспитанию детей дошкольного возраста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90‐й год -официальное признание нового направления дошкольной педагогики.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Исследовательский </a:t>
            </a:r>
            <a:r>
              <a:rPr lang="ru-RU" dirty="0"/>
              <a:t>поиск прошедших десятилетий ознаменовался выходом в 1992 г. двух книг экологического профиля: учебного пособия для студентов педагогических училищ «Методика ознакомления детей с природой в детском саду» под редакцией П.Г. </a:t>
            </a:r>
            <a:r>
              <a:rPr lang="ru-RU" dirty="0" err="1"/>
              <a:t>Саморуковой</a:t>
            </a:r>
            <a:r>
              <a:rPr lang="ru-RU" dirty="0"/>
              <a:t> (М.: Просвещение») и монографии С.Н. Николаевой «Общение с природой начинается с детства» (Пермь: ВООП Пермский областной совет).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Конец прошлого и начало нового века – бурный и хаотичный расцвет экологического образования на всех его уровнях – в это время проводятся многочисленные международные, региональные, межвузовские конференции, видные ученые разрабатывают проект «Стратегии экологического образования в Российской Федерации».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/>
              <a:t>Время ознаменовалось созданием разнообразных парциальных программ экологической направленности («Мы – земляне», «Юный эколог», «Мы», «</a:t>
            </a:r>
            <a:r>
              <a:rPr lang="ru-RU" dirty="0" err="1"/>
              <a:t>Семицветик</a:t>
            </a:r>
            <a:r>
              <a:rPr lang="ru-RU" dirty="0"/>
              <a:t>», «Надежда», «Наш дом – природа» и др</a:t>
            </a:r>
            <a:r>
              <a:rPr lang="ru-RU" dirty="0" smtClean="0"/>
              <a:t>.)</a:t>
            </a:r>
          </a:p>
          <a:p>
            <a:r>
              <a:rPr lang="ru-RU" dirty="0"/>
              <a:t>методика ознакомления детей с природой окончательно преобразовалась в методику экологического воспитания дошкольников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В этот же период на разных уровнях формулируется цель экологического образования – развитие у детей и молодежи экологической культуры – комплекса личностных качеств, обеспечивающих ответственное, осознанное (ценностное) отношение к природе, готовность и умение правильно взаимодействовать с ней.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31</TotalTime>
  <Words>446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Экологическое воспитание в детском саду:история становления и универсальный статус в современном образовании</vt:lpstr>
      <vt:lpstr>Человек и природа неразделимы</vt:lpstr>
      <vt:lpstr>Слайд 3</vt:lpstr>
      <vt:lpstr>Слайд 4</vt:lpstr>
      <vt:lpstr>Слайд 5</vt:lpstr>
      <vt:lpstr> 90‐й год -официальное признание нового направления дошкольной педагогики.  </vt:lpstr>
      <vt:lpstr>Слайд 7</vt:lpstr>
      <vt:lpstr>Слайд 8</vt:lpstr>
      <vt:lpstr>Слайд 9</vt:lpstr>
      <vt:lpstr>экологическое воспитание в детском саду</vt:lpstr>
      <vt:lpstr>потенциал системы экологического воспитания  </vt:lpstr>
      <vt:lpstr>Направления в экологическом воспитании мало  исследованные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воспитание в детском саду:история становления и универсальный статус в современном образовании</dc:title>
  <dc:creator>MOBILCOM</dc:creator>
  <cp:lastModifiedBy>MOBILCOM</cp:lastModifiedBy>
  <cp:revision>5</cp:revision>
  <dcterms:created xsi:type="dcterms:W3CDTF">2017-10-13T11:39:42Z</dcterms:created>
  <dcterms:modified xsi:type="dcterms:W3CDTF">2017-11-21T10:45:08Z</dcterms:modified>
</cp:coreProperties>
</file>