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66" r:id="rId2"/>
    <p:sldId id="256" r:id="rId3"/>
    <p:sldId id="257" r:id="rId4"/>
    <p:sldId id="262" r:id="rId5"/>
    <p:sldId id="258" r:id="rId6"/>
    <p:sldId id="259" r:id="rId7"/>
    <p:sldId id="264" r:id="rId8"/>
    <p:sldId id="265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Средний стиль 2 —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Средний стиль 2 —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Средний стиль 2 —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74C1A8A3-306A-4EB7-A6B1-4F7E0EB9C5D6}" styleName="Средний стиль 3 —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74" d="100"/>
          <a:sy n="74" d="100"/>
        </p:scale>
        <p:origin x="-336" y="-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2481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80778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243563575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5077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xmlns="" val="3367097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86996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668375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079594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893810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420153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64101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89787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60153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979998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066013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857806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32"/>
            <a:ext cx="2356674" cy="6853285"/>
            <a:chOff x="6627813" y="195454"/>
            <a:chExt cx="1952625" cy="5678297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454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2ED67-A507-4D0A-8367-9834251DE5E9}" type="datetimeFigureOut">
              <a:rPr lang="ru-RU" smtClean="0"/>
              <a:pPr/>
              <a:t>02.03.2017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F97D82D1-D392-4A0A-97E3-CCFECBA6992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60404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50" y="463638"/>
            <a:ext cx="12020550" cy="1107585"/>
          </a:xfrm>
        </p:spPr>
        <p:txBody>
          <a:bodyPr>
            <a:no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учреждение 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«Чесменская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средняя общеобразовательная школа №1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имени Героя Советского Союза М.Е. Волошина</a:t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Научно-практическая конференция «Особенности избирательных традиций»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51" y="1319802"/>
            <a:ext cx="12020550" cy="5538197"/>
          </a:xfrm>
        </p:spPr>
        <p:txBody>
          <a:bodyPr/>
          <a:lstStyle/>
          <a:p>
            <a:endParaRPr lang="ru-RU" dirty="0" smtClean="0"/>
          </a:p>
          <a:p>
            <a:pPr algn="ctr"/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«Электронные выборы»  </a:t>
            </a:r>
          </a:p>
          <a:p>
            <a:pPr algn="ctr"/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Выполнил(а): ученица 10 класса           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Сычева Валерия</a:t>
            </a:r>
          </a:p>
          <a:p>
            <a:pPr algn="ctr">
              <a:spcBef>
                <a:spcPts val="0"/>
              </a:spcBef>
            </a:pP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Руководитель: Шиховцева С. Е.</a:t>
            </a:r>
          </a:p>
          <a:p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. Чесма, 2017</a:t>
            </a:r>
            <a:endParaRPr lang="ru-RU" sz="24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54643"/>
            <a:ext cx="12034835" cy="5506043"/>
          </a:xfrm>
        </p:spPr>
        <p:txBody>
          <a:bodyPr>
            <a:normAutofit/>
          </a:bodyPr>
          <a:lstStyle/>
          <a:p>
            <a:pPr algn="ctr"/>
            <a:r>
              <a:rPr lang="ru-RU" sz="44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 ли такое голосование на данном этапе развития выборной системы</a:t>
            </a:r>
            <a:r>
              <a:rPr lang="ru-RU" sz="4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</a:p>
          <a:p>
            <a:pPr algn="ctr"/>
            <a:endParaRPr lang="ru-RU" sz="4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 descr="https://rublacklist.net/media/2015/10/DigitalDemocracy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19427" y="1813810"/>
            <a:ext cx="7595980" cy="480130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276583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4489" y="328613"/>
            <a:ext cx="10186986" cy="1576387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«Использование 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электронных средств на выборах — путь, с которого уже нельзя свернуть</a:t>
            </a:r>
            <a:r>
              <a:rPr lang="ru-RU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».-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Владимир Чуров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4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4489" y="2686050"/>
            <a:ext cx="9890123" cy="46863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Дистанционное электронное голосование-способ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подачи голоса избирателем с использованием электронных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устройств. В том числе и за рубежом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Электронное голосование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термин, определяющий различные виды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голосования,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охватывающий как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средства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голосования,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и 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электронные 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средства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подсчёта голосов.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83080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4489" y="624110"/>
            <a:ext cx="9890124" cy="1280890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Виды электронного голосования: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614489" y="2114550"/>
            <a:ext cx="9890123" cy="4529138"/>
          </a:xfrm>
        </p:spPr>
        <p:txBody>
          <a:bodyPr>
            <a:normAutofit/>
          </a:bodyPr>
          <a:lstStyle/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голосование с помощью социальной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карты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голосование с помощью мобильного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телефона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голосование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использованием дисков для электронного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голосования</a:t>
            </a:r>
          </a:p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электронное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голосование с использованием ID-карт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043622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cikrf.ru/about/board/int/churov/int_churov_dist_clip_image008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63" y="157163"/>
            <a:ext cx="9944100" cy="65151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08045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 descr="http://www.cikrf.ru/about/board/int/churov/int_churov_dist_clip_image006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3062" y="0"/>
            <a:ext cx="10029825" cy="6858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3970811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835913696"/>
              </p:ext>
            </p:extLst>
          </p:nvPr>
        </p:nvGraphicFramePr>
        <p:xfrm>
          <a:off x="1628774" y="714375"/>
          <a:ext cx="9875838" cy="5697827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4937919"/>
                <a:gridCol w="4937919"/>
              </a:tblGrid>
              <a:tr h="1570183">
                <a:tc>
                  <a:txBody>
                    <a:bodyPr/>
                    <a:lstStyle/>
                    <a:p>
                      <a:pPr algn="ctr"/>
                      <a:r>
                        <a:rPr lang="ru-RU" sz="4800" b="0" dirty="0" smtClean="0"/>
                        <a:t>Плюсы</a:t>
                      </a:r>
                      <a:endParaRPr lang="ru-RU" sz="44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800" b="0" dirty="0" smtClean="0"/>
                        <a:t>Минусы</a:t>
                      </a:r>
                      <a:endParaRPr lang="ru-RU" sz="48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1841644"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Возможность голосовать дома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Хакеры 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  <a:tr h="2230783">
                <a:tc>
                  <a:txBody>
                    <a:bodyPr/>
                    <a:lstStyle/>
                    <a:p>
                      <a:r>
                        <a:rPr lang="ru-RU" sz="36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Электронное голосование является более точными и оперативным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3600" kern="1200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Сбой электричества</a:t>
                      </a:r>
                      <a:endParaRPr lang="ru-RU" sz="36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708328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4098" y="1362077"/>
            <a:ext cx="10865901" cy="377762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Спасибо за </a:t>
            </a:r>
            <a:r>
              <a:rPr lang="ru-RU" sz="8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внимание</a:t>
            </a:r>
            <a:r>
              <a:rPr lang="ru-RU" sz="6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6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7373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647252"/>
      </a:dk2>
      <a:lt2>
        <a:srgbClr val="EAE8CF"/>
      </a:lt2>
      <a:accent1>
        <a:srgbClr val="E78712"/>
      </a:accent1>
      <a:accent2>
        <a:srgbClr val="B73C26"/>
      </a:accent2>
      <a:accent3>
        <a:srgbClr val="865331"/>
      </a:accent3>
      <a:accent4>
        <a:srgbClr val="B38648"/>
      </a:accent4>
      <a:accent5>
        <a:srgbClr val="BBB473"/>
      </a:accent5>
      <a:accent6>
        <a:srgbClr val="849276"/>
      </a:accent6>
      <a:hlink>
        <a:srgbClr val="FDAB2A"/>
      </a:hlink>
      <a:folHlink>
        <a:srgbClr val="CCB182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54F6613E-5ED7-40ED-90A8-F639BE712C0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125</TotalTime>
  <Words>124</Words>
  <Application>Microsoft Office PowerPoint</Application>
  <PresentationFormat>Произвольный</PresentationFormat>
  <Paragraphs>26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Легкий дым</vt:lpstr>
      <vt:lpstr>Муниципальное бюджетное общеобразовательное учреждение   «Чесменская средняя общеобразовательная школа №1  имени Героя Советского Союза М.Е. Волошина Научно-практическая конференция «Особенности избирательных традиций» </vt:lpstr>
      <vt:lpstr>Слайд 2</vt:lpstr>
      <vt:lpstr>«Использование электронных средств на выборах — путь, с которого уже нельзя свернуть».- Владимир Чуров </vt:lpstr>
      <vt:lpstr> Виды электронного голосования: </vt:lpstr>
      <vt:lpstr>Слайд 5</vt:lpstr>
      <vt:lpstr>Слайд 6</vt:lpstr>
      <vt:lpstr>Слайд 7</vt:lpstr>
      <vt:lpstr>Слайд 8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Электронные выборы</dc:title>
  <dc:creator>Виктория</dc:creator>
  <cp:lastModifiedBy>User</cp:lastModifiedBy>
  <cp:revision>14</cp:revision>
  <dcterms:created xsi:type="dcterms:W3CDTF">2017-02-25T16:10:20Z</dcterms:created>
  <dcterms:modified xsi:type="dcterms:W3CDTF">2017-03-02T08:58:20Z</dcterms:modified>
</cp:coreProperties>
</file>