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A84FB1-9B42-42EC-B8F7-BD9BF0E1C893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72D65B-5FEC-4395-AC85-6C6F090EE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72D65B-5FEC-4395-AC85-6C6F090EEA7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72D65B-5FEC-4395-AC85-6C6F090EEA76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72D65B-5FEC-4395-AC85-6C6F090EEA76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72D65B-5FEC-4395-AC85-6C6F090EEA76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72D65B-5FEC-4395-AC85-6C6F090EEA7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72D65B-5FEC-4395-AC85-6C6F090EEA7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72D65B-5FEC-4395-AC85-6C6F090EEA7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72D65B-5FEC-4395-AC85-6C6F090EEA7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72D65B-5FEC-4395-AC85-6C6F090EEA7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72D65B-5FEC-4395-AC85-6C6F090EEA7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72D65B-5FEC-4395-AC85-6C6F090EEA7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72D65B-5FEC-4395-AC85-6C6F090EEA7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332656"/>
            <a:ext cx="7776864" cy="2088232"/>
          </a:xfrm>
        </p:spPr>
        <p:txBody>
          <a:bodyPr>
            <a:noAutofit/>
          </a:bodyPr>
          <a:lstStyle/>
          <a:p>
            <a:r>
              <a:rPr lang="ru-RU" sz="2000" b="1" cap="small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ДЕПАРТАМЕНТ ОБРАЗОВАНИЯ ГОРОДА МОСКВЫ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 общеобразовательное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учреждение города Москвы «Школа № 1191»</a:t>
            </a: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276872"/>
            <a:ext cx="8352928" cy="4248472"/>
          </a:xfrm>
        </p:spPr>
        <p:txBody>
          <a:bodyPr>
            <a:normAutofit/>
          </a:bodyPr>
          <a:lstStyle/>
          <a:p>
            <a:pPr algn="r"/>
            <a:endParaRPr lang="en-US" sz="20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en-US" sz="20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en-US" sz="20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представлений о множестве у младших дошкольников.</a:t>
            </a:r>
          </a:p>
          <a:p>
            <a:endParaRPr lang="en-US" sz="20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en-US" sz="20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en-US" sz="20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воспитатель:</a:t>
            </a:r>
            <a:endParaRPr lang="ru-RU" sz="2000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Гасумова</a:t>
            </a: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П.Г.</a:t>
            </a:r>
            <a:endParaRPr lang="ru-RU" sz="2000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620689"/>
            <a:ext cx="6838528" cy="1080119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Затем воспитатель дает задание:</a:t>
            </a:r>
            <a:endParaRPr lang="ru-RU" sz="28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700808"/>
            <a:ext cx="7992888" cy="3937992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-≪Принеси одного зайчика≫ </a:t>
            </a:r>
          </a:p>
          <a:p>
            <a:pPr algn="just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-≪Принеси много петушков≫. </a:t>
            </a:r>
          </a:p>
          <a:p>
            <a:pPr algn="just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этом следует учить детей рассказывать о выполненных действиях: ≪Я принес одного зайчика≫, ≪Я принес много петушков≫. </a:t>
            </a:r>
          </a:p>
          <a:p>
            <a:pPr algn="just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Потом эти игрушки убирают и детям предлагают аналогичные задания с другими игрушками (задание можно повторить 7—8 раз).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764705"/>
            <a:ext cx="7270576" cy="2160239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Решение подобных задач можно использовать на интегрированном занятии по математике с аппликацией (закрепление знаний о количестве и геометрических фигурах).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852936"/>
            <a:ext cx="7992888" cy="3312368"/>
          </a:xfrm>
        </p:spPr>
        <p:txBody>
          <a:bodyPr>
            <a:normAutofit/>
          </a:bodyPr>
          <a:lstStyle/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8" name="Picture 4" descr="http://steshka.ru/wp-content/uploads/2012/12/1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852936"/>
            <a:ext cx="2880320" cy="3096344"/>
          </a:xfrm>
          <a:prstGeom prst="rect">
            <a:avLst/>
          </a:prstGeom>
          <a:noFill/>
        </p:spPr>
      </p:pic>
      <p:pic>
        <p:nvPicPr>
          <p:cNvPr id="31750" name="Picture 6" descr="http://st.stranamam.ru/data/cache/2012sep/18/03/5651893_73165nothumb5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2996952"/>
            <a:ext cx="2664297" cy="28296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692697"/>
            <a:ext cx="6982544" cy="864095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Список литературы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2060848"/>
            <a:ext cx="7632848" cy="3577952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Щербакова Е.И. Методика обучения  математике в детском саду: Учеб. пособие для студ. </a:t>
            </a:r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дошк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отд-ний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сред. </a:t>
            </a:r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учеб.заведений.-2-у изд., стереотип. -М.: Издательский центр «Академия»,2000.-272с.</a:t>
            </a:r>
          </a:p>
          <a:p>
            <a:pPr algn="just"/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620689"/>
            <a:ext cx="7198568" cy="100811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1628800"/>
            <a:ext cx="7632848" cy="4010000"/>
          </a:xfrm>
        </p:spPr>
        <p:txBody>
          <a:bodyPr>
            <a:normAutofit/>
          </a:bodyPr>
          <a:lstStyle/>
          <a:p>
            <a:pPr marL="457200" indent="-457200" algn="just">
              <a:buAutoNum type="arabicPeriod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Главная задача математического развития детей в младшей группе </a:t>
            </a:r>
          </a:p>
          <a:p>
            <a:pPr marL="457200" indent="-457200" algn="just">
              <a:buAutoNum type="arabicPeriod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Содержание знаний о множестве</a:t>
            </a:r>
          </a:p>
          <a:p>
            <a:pPr marL="457200" indent="-457200" algn="just">
              <a:buAutoNum type="arabicPeriod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методические приемы формирования  представлений о множестве</a:t>
            </a:r>
          </a:p>
          <a:p>
            <a:pPr marL="457200" indent="-457200" algn="just">
              <a:buAutoNum type="arabicPeriod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Список литературы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404665"/>
            <a:ext cx="7344816" cy="1368151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Главная задача математического развития детей в младшей группе — ознакомление их с множеством.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844824"/>
            <a:ext cx="7488832" cy="4464496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детьми этого возраста направлена в основном на формирование представлений о границах множества и его элементах, о равенстве и неравенстве групп по количеству элементов, умений и навыков в поэлементном сравнении контрастных и смежных множеств, на овладение приемами накладывания и прикладывания.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548681"/>
            <a:ext cx="7632848" cy="1296144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Содержание знаний о множестве включает: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844824"/>
            <a:ext cx="8640960" cy="4320480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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П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онимание того, что несколько предметов, игрушек,</a:t>
            </a:r>
          </a:p>
          <a:p>
            <a:pPr algn="just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находящихся рядом, обозначаются словом 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много,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одиночные предметы — словом 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один;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</a:t>
            </a:r>
          </a:p>
          <a:p>
            <a:pPr algn="just"/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  <a:sym typeface="Wingdings"/>
            </a:endParaRPr>
          </a:p>
          <a:p>
            <a:pPr algn="just">
              <a:buFont typeface="Wingdings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понимание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вопроса 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сколько?, выражений столько-сколько, 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поровну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по одному, больше—меньше;</a:t>
            </a:r>
          </a:p>
          <a:p>
            <a:pPr algn="just"/>
            <a:endParaRPr lang="ru-RU" sz="2400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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умение составлять группу из отдельных предметов (один,</a:t>
            </a:r>
          </a:p>
          <a:p>
            <a:pPr algn="just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еще один, еще один — это много), разложить группу на</a:t>
            </a:r>
          </a:p>
          <a:p>
            <a:pPr algn="just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отдельные предметы;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836712"/>
            <a:ext cx="7704856" cy="5400600"/>
          </a:xfrm>
        </p:spPr>
        <p:txBody>
          <a:bodyPr>
            <a:normAutofit/>
          </a:bodyPr>
          <a:lstStyle/>
          <a:p>
            <a:pPr algn="just">
              <a:buFont typeface="Wingdings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знание о равенстве или неравенстве групп по количеству элементов (кубиков и кирпичиков поровну;</a:t>
            </a:r>
          </a:p>
          <a:p>
            <a:pPr algn="just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кубиков больше, чем кирпичиков, и наоборот), </a:t>
            </a:r>
          </a:p>
          <a:p>
            <a:pPr algn="just">
              <a:buFontTx/>
              <a:buChar char="-"/>
            </a:pP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-умение последовательно накладывать один предмет на другой или прикладывать один предмет к другому и именно так сравнивать одну группу с другой;</a:t>
            </a:r>
          </a:p>
          <a:p>
            <a:pPr algn="just"/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ознакомление с тем, как образуется равенство из неравенства путем добавления или отнимания одного предмета (единицы).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548680"/>
            <a:ext cx="7920880" cy="1368151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Основными методическими приемами формирования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представлений о множестве служат: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844824"/>
            <a:ext cx="7992888" cy="3793976"/>
          </a:xfrm>
        </p:spPr>
        <p:txBody>
          <a:bodyPr>
            <a:normAutofit/>
          </a:bodyPr>
          <a:lstStyle/>
          <a:p>
            <a:pPr algn="just"/>
            <a:endParaRPr lang="ru-RU" sz="28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-Дидактические игры и упражнения с конкретными множествами (предметами, игрушками, геометрическими фигурами). </a:t>
            </a:r>
          </a:p>
          <a:p>
            <a:pPr algn="just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-Широко используются различные карточки.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476673"/>
            <a:ext cx="7416824" cy="1440159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начале учебного года в этой возрастной группе необходимо повторить с детьми, как выделяются отдельные предметы в однородной группе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132856"/>
            <a:ext cx="7992888" cy="4104456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Например, на подносе много цветных карандашей. Обращаясь к детям, воспитатель предлагает им взять по одному карандашу.</a:t>
            </a:r>
          </a:p>
          <a:p>
            <a:pPr algn="just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≪Сколько ты взял?≫ — спрашивает воспитатель. ≪Один≫.</a:t>
            </a:r>
          </a:p>
          <a:p>
            <a:pPr algn="just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— ≪А сколько ты взяла?≫ —≪Один≫. </a:t>
            </a:r>
          </a:p>
          <a:p>
            <a:pPr algn="just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≪И ты, Оля, возьми один карандаш≫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260649"/>
            <a:ext cx="7560840" cy="180020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С целью повышения познавательной активности детей в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процессе обучения рекомендуется давать им задания найти один или много предметов вокруг себя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916832"/>
            <a:ext cx="8136904" cy="4248472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-При этом следует помнить, что совокупности этих предметов должны быть пространственно объединены в одну группу, так как дети этого возраста не могут делать одновременно пространственно-количественного анализа и синтеза.</a:t>
            </a:r>
          </a:p>
          <a:p>
            <a:pPr algn="just"/>
            <a:r>
              <a:rPr lang="ru-RU" sz="2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-Для этого воспитатель заранее группирует предметы и размещает их в разных местах комнаты для занятий: на столах, полках, подоконниках.</a:t>
            </a:r>
            <a:endParaRPr lang="ru-RU" sz="26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404665"/>
            <a:ext cx="7126560" cy="1224135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Сначала можно помочь детям найти множество: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628800"/>
            <a:ext cx="7848872" cy="4010000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≪Посмотрите на полочку и скажите, каких игрушек много, а какая одна?≫,</a:t>
            </a:r>
          </a:p>
          <a:p>
            <a:pPr algn="just"/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hovrashok.com.ua/images/Jan/07/dec872140cb44046ce697ffe4bdd08ab/mini_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492896"/>
            <a:ext cx="2160240" cy="2520280"/>
          </a:xfrm>
          <a:prstGeom prst="rect">
            <a:avLst/>
          </a:prstGeom>
          <a:noFill/>
        </p:spPr>
      </p:pic>
      <p:pic>
        <p:nvPicPr>
          <p:cNvPr id="2052" name="Picture 4" descr="http://hovrashok.com.ua/images/Jan/07/dec872140cb44046ce697ffe4bdd08ab/mini_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2492896"/>
            <a:ext cx="1728192" cy="2232248"/>
          </a:xfrm>
          <a:prstGeom prst="rect">
            <a:avLst/>
          </a:prstGeom>
          <a:noFill/>
        </p:spPr>
      </p:pic>
      <p:pic>
        <p:nvPicPr>
          <p:cNvPr id="2054" name="Picture 6" descr="http://www.gorodoktoys.ru/files/codeimage/430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8712" y="2564904"/>
            <a:ext cx="2619672" cy="2304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571</Words>
  <Application>Microsoft Office PowerPoint</Application>
  <PresentationFormat>Экран (4:3)</PresentationFormat>
  <Paragraphs>66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ДЕПАРТАМЕНТ ОБРАЗОВАНИЯ ГОРОДА МОСКВЫ  Государственное бюджетное общеобразовательное учреждение города Москвы «Школа № 1191»   </vt:lpstr>
      <vt:lpstr>Содержание</vt:lpstr>
      <vt:lpstr>Главная задача математического развития детей в младшей группе — ознакомление их с множеством.</vt:lpstr>
      <vt:lpstr>Содержание знаний о множестве включает:</vt:lpstr>
      <vt:lpstr>Слайд 5</vt:lpstr>
      <vt:lpstr>Основными методическими приемами формирования представлений о множестве служат:</vt:lpstr>
      <vt:lpstr>В начале учебного года в этой возрастной группе необходимо повторить с детьми, как выделяются отдельные предметы в однородной группе</vt:lpstr>
      <vt:lpstr>С целью повышения познавательной активности детей в процессе обучения рекомендуется давать им задания найти один или много предметов вокруг себя.</vt:lpstr>
      <vt:lpstr>Сначала можно помочь детям найти множество:</vt:lpstr>
      <vt:lpstr>Затем воспитатель дает задание:</vt:lpstr>
      <vt:lpstr>Решение подобных задач можно использовать на интегрированном занятии по математике с аппликацией (закрепление знаний о количестве и геометрических фигурах).</vt:lpstr>
      <vt:lpstr>Список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Департамент образования города Москвы Государственное автономное образовательное учреждение высшего образования города Москвы «Московский городской педагогический университет» Институт педагогики и психологии образования  </dc:title>
  <dc:creator>Саша</dc:creator>
  <cp:lastModifiedBy>Саша</cp:lastModifiedBy>
  <cp:revision>13</cp:revision>
  <dcterms:created xsi:type="dcterms:W3CDTF">2016-04-03T05:23:10Z</dcterms:created>
  <dcterms:modified xsi:type="dcterms:W3CDTF">2018-03-22T18:12:48Z</dcterms:modified>
</cp:coreProperties>
</file>