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0401" y="215126"/>
            <a:ext cx="7766936" cy="1646302"/>
          </a:xfrm>
        </p:spPr>
        <p:txBody>
          <a:bodyPr/>
          <a:lstStyle/>
          <a:p>
            <a:r>
              <a:rPr lang="ru-RU" dirty="0" smtClean="0"/>
              <a:t>Предупреждение травматизма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15126"/>
            <a:ext cx="1945924" cy="276468"/>
          </a:xfrm>
        </p:spPr>
        <p:txBody>
          <a:bodyPr>
            <a:noAutofit/>
          </a:bodyPr>
          <a:lstStyle/>
          <a:p>
            <a:r>
              <a:rPr lang="ru-RU" sz="2000" dirty="0" err="1" smtClean="0"/>
              <a:t>Ванян</a:t>
            </a:r>
            <a:r>
              <a:rPr lang="ru-RU" sz="2000" dirty="0" smtClean="0"/>
              <a:t> Изабелла.                           6 «А» </a:t>
            </a:r>
            <a:endParaRPr lang="ru-RU" sz="2000" dirty="0"/>
          </a:p>
        </p:txBody>
      </p:sp>
      <p:pic>
        <p:nvPicPr>
          <p:cNvPr id="1028" name="Picture 4" descr="Картинки по запросу предупреждение травматиз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352" y="2048815"/>
            <a:ext cx="2008076" cy="304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предупреждение травматиз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6" y="1861428"/>
            <a:ext cx="3626431" cy="203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74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0271" y="105058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3263"/>
                </a:solidFill>
                <a:latin typeface="Arial" panose="020B0604020202020204" pitchFamily="34" charset="0"/>
              </a:rPr>
              <a:t>Предупреждение травматизма во время занятий физической культурой.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1330" y="1490053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F27"/>
                </a:solidFill>
                <a:latin typeface="Arial" panose="020B0604020202020204" pitchFamily="34" charset="0"/>
              </a:rPr>
              <a:t>  Чаще всего встречаются легкие спортивные травмы, которые не доставляют пострадавшим больших неприятностей. Как правило, это обычные травмы, такие же как и в повседневной жизни. Но есть травмы, которые характерны только для спортсменов. Они могут быть различной тяжести, в том числе и тяжелыми, требующими оперативного вмешательство медицинских специалистов. Следует выделить три основных фактора, влияющих на травматизм: индивидуальные особенности занимающихся физической культурой; условия проведения занятий, наличие и качество инвентаря (снаряжения); особенности конкретного вида спортивной деятельности и тип физической активности.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44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xamens.ru/images/do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3827463"/>
            <a:ext cx="11430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6935" y="1257997"/>
            <a:ext cx="6096000" cy="43704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F27"/>
                </a:solidFill>
                <a:latin typeface="Arial" panose="020B0604020202020204" pitchFamily="34" charset="0"/>
              </a:rPr>
              <a:t>    </a:t>
            </a: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 Среди индивидуальных особенностей людей, занимающихся физической культурой и спортом, наибольшее значение имеют возраст, состояние нервной системы, темперамент, психологическую зрелость и практический опыт. В образовательных учреждениях наибольшее количество травм наблюдается в начале и в конце учебного года, когда учащиеся еще функционально не готовы к нагрузкам или уже находятся в перенапряженном состоянии. Резко возрастает риск получения травм при инфекционных заболеваниях, часто сопровождающихся различными осложнениями</a:t>
            </a:r>
            <a:r>
              <a:rPr lang="ru-RU" dirty="0">
                <a:solidFill>
                  <a:srgbClr val="000F27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8603" y="14369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3263"/>
                </a:solidFill>
                <a:latin typeface="Arial" panose="020B0604020202020204" pitchFamily="34" charset="0"/>
              </a:rPr>
              <a:t>Предупреждение травматизма во время занятий физической культурой.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9148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067" y="261870"/>
            <a:ext cx="8596668" cy="1320800"/>
          </a:xfrm>
        </p:spPr>
        <p:txBody>
          <a:bodyPr/>
          <a:lstStyle/>
          <a:p>
            <a:r>
              <a:rPr lang="ru-RU" dirty="0" smtClean="0"/>
              <a:t>Чтобы избежать травмы нужно: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85115" y="922270"/>
            <a:ext cx="6096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F27"/>
                </a:solidFill>
                <a:latin typeface="Arial" panose="020B0604020202020204" pitchFamily="34" charset="0"/>
              </a:rPr>
              <a:t> </a:t>
            </a: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 — иметь для занятий соответствующие одежду, обувь, инвентарь и снаряжение;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 — не стремиться сразу же к рекордным результатам, а улучшать свои спортивные показатели постепенно, без ущерба для здоровья;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 — перед каждым занятием непременно выполнять разминочные упражнения, чтобы уменьшить вероятность растяжения и разрыва мышц, связок и сухожилий;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 — обязательно пользоваться в необходимых случаях защитным снаряжением (щитками, шлемами, очками).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rgbClr val="000F27"/>
                </a:solidFill>
                <a:latin typeface="Arial" panose="020B0604020202020204" pitchFamily="34" charset="0"/>
              </a:rPr>
              <a:t>    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47716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3110" y="2322490"/>
            <a:ext cx="8596668" cy="13208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3429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34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Предупреждение травматизма </vt:lpstr>
      <vt:lpstr>Презентация PowerPoint</vt:lpstr>
      <vt:lpstr>Презентация PowerPoint</vt:lpstr>
      <vt:lpstr>Чтобы избежать травмы нужно: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Предупреждение травматизма </dc:title>
  <dc:creator>Изабелла</dc:creator>
  <cp:lastModifiedBy>Изабелла</cp:lastModifiedBy>
  <cp:revision>1</cp:revision>
  <dcterms:created xsi:type="dcterms:W3CDTF">2017-01-12T16:45:11Z</dcterms:created>
  <dcterms:modified xsi:type="dcterms:W3CDTF">2017-01-12T16:53:17Z</dcterms:modified>
</cp:coreProperties>
</file>