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0744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844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84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40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982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2440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78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95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245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696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575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EE47B-B850-45BD-B072-173A1FB11D25}" type="datetimeFigureOut">
              <a:rPr lang="ru-RU" smtClean="0"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51529-286B-478B-8CAF-7AF7D602DA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8152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559"/>
            <a:ext cx="9144000" cy="6856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337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0"/>
            <a:ext cx="9144000" cy="6865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37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64" y="0"/>
            <a:ext cx="916926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43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535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"/>
            <a:ext cx="9176544" cy="685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132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63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Houme</dc:creator>
  <cp:lastModifiedBy>Houme</cp:lastModifiedBy>
  <cp:revision>8</cp:revision>
  <dcterms:created xsi:type="dcterms:W3CDTF">2018-03-18T13:57:03Z</dcterms:created>
  <dcterms:modified xsi:type="dcterms:W3CDTF">2018-03-22T15:36:34Z</dcterms:modified>
</cp:coreProperties>
</file>