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4" d="100"/>
          <a:sy n="84" d="100"/>
        </p:scale>
        <p:origin x="1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3/22/2018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3/22/2018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C17FA0D-2A77-4A40-AF18-6911982B649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8756" y="0"/>
            <a:ext cx="54344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850185"/>
      </p:ext>
    </p:extLst>
  </p:cSld>
  <p:clrMapOvr>
    <a:masterClrMapping/>
  </p:clrMapOvr>
</p:sld>
</file>

<file path=ppt/theme/theme1.xml><?xml version="1.0" encoding="utf-8"?>
<a:theme xmlns:a="http://schemas.openxmlformats.org/drawingml/2006/main" name="Эмблема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1</TotalTime>
  <Words>0</Words>
  <Application>Microsoft Office PowerPoint</Application>
  <PresentationFormat>Широкоэкранный</PresentationFormat>
  <Paragraphs>0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Corbel</vt:lpstr>
      <vt:lpstr>Gill Sans MT</vt:lpstr>
      <vt:lpstr>Impact</vt:lpstr>
      <vt:lpstr>Эмблема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Привалова</dc:creator>
  <cp:lastModifiedBy>Наталья Привалова</cp:lastModifiedBy>
  <cp:revision>1</cp:revision>
  <dcterms:created xsi:type="dcterms:W3CDTF">2018-03-22T13:18:30Z</dcterms:created>
  <dcterms:modified xsi:type="dcterms:W3CDTF">2018-03-22T13:19:43Z</dcterms:modified>
</cp:coreProperties>
</file>