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8080D6-6667-4AD9-8C47-8A64490995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166" y="0"/>
            <a:ext cx="9624060" cy="7218046"/>
          </a:xfrm>
        </p:spPr>
      </p:pic>
    </p:spTree>
    <p:extLst>
      <p:ext uri="{BB962C8B-B14F-4D97-AF65-F5344CB8AC3E}">
        <p14:creationId xmlns:p14="http://schemas.microsoft.com/office/powerpoint/2010/main" val="238236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256BC-DD5B-4987-9C1D-C565343ABF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ADF569-0790-4820-8E4D-DEB7AB4155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481C10-EAA3-4E0E-A1D5-41842ABF95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" y="-391712"/>
            <a:ext cx="10957560" cy="76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86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9AF9BA-B033-428E-BF54-78DE336052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272" y="97736"/>
            <a:ext cx="9609455" cy="6662527"/>
          </a:xfrm>
        </p:spPr>
      </p:pic>
    </p:spTree>
    <p:extLst>
      <p:ext uri="{BB962C8B-B14F-4D97-AF65-F5344CB8AC3E}">
        <p14:creationId xmlns:p14="http://schemas.microsoft.com/office/powerpoint/2010/main" val="687147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Небесная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Привалова</dc:creator>
  <cp:lastModifiedBy>Наталья Привалова</cp:lastModifiedBy>
  <cp:revision>1</cp:revision>
  <dcterms:created xsi:type="dcterms:W3CDTF">2018-03-22T13:23:03Z</dcterms:created>
  <dcterms:modified xsi:type="dcterms:W3CDTF">2018-03-22T13:25:49Z</dcterms:modified>
</cp:coreProperties>
</file>