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56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Патриотическое воспитание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4797152"/>
            <a:ext cx="6400800" cy="1752600"/>
          </a:xfrm>
        </p:spPr>
        <p:txBody>
          <a:bodyPr/>
          <a:lstStyle/>
          <a:p>
            <a:r>
              <a:rPr lang="ru-RU" dirty="0" smtClean="0"/>
              <a:t>Исполнила : </a:t>
            </a:r>
            <a:r>
              <a:rPr lang="ru-RU" dirty="0" err="1" smtClean="0"/>
              <a:t>Суняева</a:t>
            </a:r>
            <a:r>
              <a:rPr lang="ru-RU" dirty="0" smtClean="0"/>
              <a:t> Е.С.</a:t>
            </a:r>
          </a:p>
          <a:p>
            <a:r>
              <a:rPr lang="ru-RU" dirty="0" smtClean="0"/>
              <a:t>МБДОУ№2.г.Инта</a:t>
            </a:r>
          </a:p>
          <a:p>
            <a:r>
              <a:rPr lang="ru-RU" dirty="0" smtClean="0"/>
              <a:t>             </a:t>
            </a:r>
            <a:r>
              <a:rPr lang="ru-RU" dirty="0" smtClean="0"/>
              <a:t>2017год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752568"/>
          </a:xfrm>
        </p:spPr>
        <p:txBody>
          <a:bodyPr/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Патриотизм </a:t>
            </a:r>
            <a:r>
              <a:rPr lang="ru-RU" sz="3200" dirty="0" smtClean="0">
                <a:solidFill>
                  <a:schemeClr val="bg1"/>
                </a:solidFill>
              </a:rPr>
              <a:t>– это любовь к Родине, преданность своему Отечеству, стремление служить его интересам и готовность, вплоть до самопожертвования, к его защите. 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i="1" dirty="0" smtClean="0">
                <a:solidFill>
                  <a:schemeClr val="bg1"/>
                </a:solidFill>
              </a:rPr>
              <a:t>Основные задачи патриотического воспитания дошкольников</a:t>
            </a:r>
            <a:r>
              <a:rPr lang="ru-RU" sz="2800" dirty="0" smtClean="0">
                <a:solidFill>
                  <a:schemeClr val="bg1"/>
                </a:solidFill>
              </a:rPr>
              <a:t/>
            </a:r>
            <a:br>
              <a:rPr lang="ru-RU" sz="2800" dirty="0" smtClean="0">
                <a:solidFill>
                  <a:schemeClr val="bg1"/>
                </a:solidFill>
              </a:rPr>
            </a:b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- формирование любви к родному краю (причастности к родному дому, семье, детскому саду, города) 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формирование духовно-нравственных отношений;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формирование любви к культурному наследию своего народа;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воспитание любви уважения к своим национальным особенностям;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чувство собственного достоинства как представителя своего народа;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толерантное отношение к представителям других национальностей, к ровесникам, родителям, соседям, другим людям. </a:t>
            </a:r>
          </a:p>
          <a:p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Система работы по патриотическому воспитанию детей: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  </a:t>
            </a:r>
            <a:r>
              <a:rPr lang="ru-RU" dirty="0" smtClean="0">
                <a:solidFill>
                  <a:schemeClr val="bg1"/>
                </a:solidFill>
              </a:rPr>
              <a:t>        </a:t>
            </a:r>
            <a:r>
              <a:rPr lang="ru-RU" b="1" i="1" dirty="0" smtClean="0">
                <a:solidFill>
                  <a:schemeClr val="bg1"/>
                </a:solidFill>
              </a:rPr>
              <a:t>Ознакомление с предметами ближайшего окружения: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Воспитание уважения к людям труда и предметам народного творчества, художественным промыслам;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Воспитание уважения к людям труда и предметам, произведенным ими. Знакомить с людьми прославившими Россию;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Воспитание чувства дружбы к людям других национальностей;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 </a:t>
            </a:r>
            <a:r>
              <a:rPr lang="ru-RU" dirty="0" smtClean="0">
                <a:solidFill>
                  <a:schemeClr val="bg1"/>
                </a:solidFill>
              </a:rPr>
              <a:t>       </a:t>
            </a:r>
            <a:r>
              <a:rPr lang="ru-RU" i="1" dirty="0" smtClean="0">
                <a:solidFill>
                  <a:schemeClr val="bg1"/>
                </a:solidFill>
              </a:rPr>
              <a:t> </a:t>
            </a:r>
            <a:r>
              <a:rPr lang="ru-RU" b="1" i="1" dirty="0" smtClean="0">
                <a:solidFill>
                  <a:schemeClr val="bg1"/>
                </a:solidFill>
              </a:rPr>
              <a:t>Ознакомление с явлениями общественной жизни</a:t>
            </a:r>
            <a:r>
              <a:rPr lang="ru-RU" i="1" dirty="0" smtClean="0">
                <a:solidFill>
                  <a:schemeClr val="bg1"/>
                </a:solidFill>
              </a:rPr>
              <a:t>.</a:t>
            </a:r>
            <a:r>
              <a:rPr lang="ru-RU" dirty="0" smtClean="0">
                <a:solidFill>
                  <a:schemeClr val="bg1"/>
                </a:solidFill>
              </a:rPr>
              <a:t> 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Воспитание чувства сопричастности с жизнью страны (патриотические даты и праздники) 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Бережливое отношение к тому, что сделано людьми;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Воспитание любви к родному краю, к Родине (представление о стране, городах, столице, символике государства;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Знакомство с достопримечательностями города, памятниками архитектуры, с названиями улиц, носящих имена известных людей;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Знакомство с событиями, происходившими в стране, расширение представлений о стране, столице, символике государства;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bg1"/>
                </a:solidFill>
              </a:rPr>
              <a:t>Ознакомление с природой.</a:t>
            </a:r>
            <a:r>
              <a:rPr lang="ru-RU" b="1" dirty="0" smtClean="0">
                <a:solidFill>
                  <a:schemeClr val="bg1"/>
                </a:solidFill>
              </a:rPr>
              <a:t> 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Воспитание любви к природе родного края;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Воспитание бережного отношения к родной природе;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Воспитание чувства необходимости трудового соучастия в деле охраны родной природы</a:t>
            </a:r>
            <a:r>
              <a:rPr lang="ru-RU" dirty="0" smtClean="0"/>
              <a:t>. 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Формы работы по патриотическому воспитанию</a:t>
            </a:r>
            <a:endParaRPr lang="ru-RU" sz="28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- создание развивающей среды по </a:t>
            </a:r>
            <a:r>
              <a:rPr lang="ru-RU" dirty="0" err="1" smtClean="0">
                <a:solidFill>
                  <a:schemeClr val="bg1"/>
                </a:solidFill>
              </a:rPr>
              <a:t>гражданско</a:t>
            </a:r>
            <a:r>
              <a:rPr lang="ru-RU" dirty="0" smtClean="0">
                <a:solidFill>
                  <a:schemeClr val="bg1"/>
                </a:solidFill>
              </a:rPr>
              <a:t>–патриотическому воспитанию;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тематические занятия;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-беседы о Родине, о родном городе, о природе родного края, о хороших людях, чтение детских книг на патриотические темы, соответствующий подбор песен и стихов для разучивания, просмотр кинофильмов, телевизионных передач для детей, целенаправленные игры 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взаимодействие с родителями;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- взаимодействие с социумом..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Развивающая среда по патриотическому воспитанию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4" name="Содержимое 3" descr="http://www.maam.ru/upload/blogs/e4ea4208ffb2f84d1fbacc68665e386c.jpg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3672408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fb.ru/misc/i/gallery/34592/81640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556792"/>
            <a:ext cx="345638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maam.ru/upload/blogs/ddb406cb306c36a0e2191311038c8d77.jpg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760" y="4077072"/>
            <a:ext cx="3888432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Литература в помощь воспитателю.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4" name="Содержимое 3" descr="http://polistaj.ru/image/Small/multimedia/books_covers/1008426218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397914">
            <a:off x="1111652" y="1622286"/>
            <a:ext cx="2736304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ukazka.ru/img/g/uk776003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553870">
            <a:off x="5088579" y="1764963"/>
            <a:ext cx="3024336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</TotalTime>
  <Words>98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Патриотическое воспитание</vt:lpstr>
      <vt:lpstr>Презентация PowerPoint</vt:lpstr>
      <vt:lpstr>Основные задачи патриотического воспитания дошкольников </vt:lpstr>
      <vt:lpstr>Система работы по патриотическому воспитанию детей:</vt:lpstr>
      <vt:lpstr>Презентация PowerPoint</vt:lpstr>
      <vt:lpstr>Презентация PowerPoint</vt:lpstr>
      <vt:lpstr>Формы работы по патриотическому воспитанию</vt:lpstr>
      <vt:lpstr>Развивающая среда по патриотическому воспитанию.</vt:lpstr>
      <vt:lpstr>Литература в помощь воспитателю.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Серега</cp:lastModifiedBy>
  <cp:revision>7</cp:revision>
  <dcterms:created xsi:type="dcterms:W3CDTF">2015-10-22T16:39:44Z</dcterms:created>
  <dcterms:modified xsi:type="dcterms:W3CDTF">2018-03-22T06:09:28Z</dcterms:modified>
</cp:coreProperties>
</file>