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0" r:id="rId3"/>
    <p:sldId id="264" r:id="rId4"/>
    <p:sldId id="265" r:id="rId5"/>
    <p:sldId id="263" r:id="rId6"/>
    <p:sldId id="267" r:id="rId7"/>
    <p:sldId id="268" r:id="rId8"/>
    <p:sldId id="269" r:id="rId9"/>
    <p:sldId id="277" r:id="rId10"/>
    <p:sldId id="270" r:id="rId11"/>
    <p:sldId id="275" r:id="rId12"/>
    <p:sldId id="276" r:id="rId13"/>
    <p:sldId id="272" r:id="rId14"/>
    <p:sldId id="273" r:id="rId15"/>
    <p:sldId id="274" r:id="rId16"/>
    <p:sldId id="261" r:id="rId17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E2EB"/>
    <a:srgbClr val="6ABAD0"/>
    <a:srgbClr val="473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84" y="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9993C-3119-4CE0-8BFE-03D79B39ED1A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F26DD-101F-4869-941F-2C01F4EE2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288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26DD-101F-4869-941F-2C01F4EE28F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90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26DD-101F-4869-941F-2C01F4EE28F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52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28450-27F6-42C9-A674-126DDBB2B543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3FBB-2BCA-460C-9764-FF660BCDCB86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88B7-604B-4BBA-98FE-F2E614CD758D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97DD-6637-49B1-9EA8-A000DB2DF796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75E3-FD87-4511-8623-F64D0E46D9B0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1A8F0-E30C-4C45-AF49-731644F987C0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7D00-8E17-4DCE-819E-26DDA527A31C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B72E-BBA2-4C27-A106-C337E4FBC4B2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76800-7EFF-4FC9-8976-7A65D16B6EC4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C5DC5-CED6-4D4B-9064-A0EC41555575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5CE0-043A-4FB3-8A87-1A66F5A1929C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A9A59-5251-4824-BB56-AABE4977FD0E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4337" y="-171400"/>
            <a:ext cx="3989663" cy="685800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07504" y="332656"/>
            <a:ext cx="4896544" cy="25545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Творческий проект исследовательской деятельности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—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исследователь: воздух и вода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4634750"/>
            <a:ext cx="6678488" cy="20867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МАОУ «Гимназия г. Троицка»</a:t>
            </a:r>
          </a:p>
          <a:p>
            <a:pPr marL="34290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Дошкольное отделение №7</a:t>
            </a:r>
          </a:p>
          <a:p>
            <a:pPr marL="34290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Воспитатели: Кашина Елена Александровна</a:t>
            </a:r>
          </a:p>
          <a:p>
            <a:pPr marL="34290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                          Юнеева Эльвира Реджеповна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26626" name="Picture 2" descr="E:\IMG-20180118-WA000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8204" y="980728"/>
            <a:ext cx="4164048" cy="3096345"/>
          </a:xfrm>
          <a:prstGeom prst="rect">
            <a:avLst/>
          </a:prstGeom>
          <a:noFill/>
        </p:spPr>
      </p:pic>
      <p:pic>
        <p:nvPicPr>
          <p:cNvPr id="26627" name="Picture 3" descr="E:\IMG-20180118-WA000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7" y="2636912"/>
            <a:ext cx="4357819" cy="30963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5500702"/>
            <a:ext cx="3571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Вывод :если в воду добавить лимонный сок,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500042"/>
            <a:ext cx="45720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то изменится вкус воды и приобретёт  запах лимона.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29698" name="Picture 2" descr="E:\IMG-20180118-WA00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572000" cy="3429000"/>
          </a:xfrm>
          <a:prstGeom prst="rect">
            <a:avLst/>
          </a:prstGeom>
          <a:noFill/>
        </p:spPr>
      </p:pic>
      <p:pic>
        <p:nvPicPr>
          <p:cNvPr id="29699" name="Picture 3" descr="E:\IMG-20180118-WA000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4088" y="2132856"/>
            <a:ext cx="3312368" cy="43204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442913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Вывод вода безвкусная , прозрачная, не имеет запаха.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20" y="357166"/>
            <a:ext cx="378621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Физминутка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Раз,два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три, четыре</a:t>
            </a:r>
            <a:endParaRPr kumimoji="0" lang="ru-RU" sz="24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посуду перемыли</a:t>
            </a:r>
            <a:endParaRPr kumimoji="0" lang="ru-RU" sz="24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Чайник, чашку, ковшик, ложку</a:t>
            </a:r>
            <a:endParaRPr kumimoji="0" lang="ru-RU" sz="24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большую поварёшку.</a:t>
            </a:r>
            <a:endParaRPr kumimoji="0" lang="ru-RU" sz="24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4526" y="2686176"/>
            <a:ext cx="4722274" cy="38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40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28674" name="Picture 2" descr="E:\IMG-20180118-WA001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209214"/>
            <a:ext cx="3456384" cy="3291794"/>
          </a:xfrm>
          <a:prstGeom prst="rect">
            <a:avLst/>
          </a:prstGeom>
          <a:noFill/>
        </p:spPr>
      </p:pic>
      <p:pic>
        <p:nvPicPr>
          <p:cNvPr id="28675" name="Picture 3" descr="E:\IMG-20180118-WA001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0422" y="2636912"/>
            <a:ext cx="4086378" cy="3902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4214818"/>
            <a:ext cx="3143272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 если   прозрачную воду смешать с краской ,то цвет воды изменится.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30722" name="Picture 2" descr="E:\фото\Camera\IMG_20180213_1041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3003798" cy="4005064"/>
          </a:xfrm>
          <a:prstGeom prst="rect">
            <a:avLst/>
          </a:prstGeom>
          <a:noFill/>
        </p:spPr>
      </p:pic>
      <p:pic>
        <p:nvPicPr>
          <p:cNvPr id="30723" name="Picture 3" descr="E:\фото\Camera\IMG_20180213_1041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908720"/>
            <a:ext cx="4009374" cy="53458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31747" name="Picture 3" descr="E:\фото\Camera\IMG_20180213_1040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224980"/>
            <a:ext cx="3003798" cy="400506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1748" name="Picture 4" descr="E:\фото\Camera\IMG_20180213_1040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04664"/>
            <a:ext cx="3024336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179512" y="5560058"/>
            <a:ext cx="86409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Подвели к выводу о свойствах воды (прозрачность, растворимость, замерзание при низкой температуре).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7650"/>
            <a:ext cx="9144000" cy="59988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4725144"/>
            <a:ext cx="741682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i="1" dirty="0" smtClean="0">
                <a:solidFill>
                  <a:srgbClr val="C00000"/>
                </a:solidFill>
              </a:rPr>
              <a:t>Спасибо!</a:t>
            </a:r>
            <a:endParaRPr lang="ru-RU" sz="11500" i="1" dirty="0">
              <a:solidFill>
                <a:srgbClr val="C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484784"/>
            <a:ext cx="8568952" cy="4963690"/>
          </a:xfrm>
          <a:prstGeom prst="rect">
            <a:avLst/>
          </a:prstGeom>
          <a:solidFill>
            <a:schemeClr val="lt1">
              <a:alpha val="6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16632"/>
            <a:ext cx="8568952" cy="1080120"/>
          </a:xfrm>
          <a:prstGeom prst="rect">
            <a:avLst/>
          </a:prstGeom>
          <a:solidFill>
            <a:schemeClr val="lt1">
              <a:alpha val="6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Он невидимый, но, всё же,                                                                                                                                                                    Без него мы жить не можем . ( воздух)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2828" y="0"/>
            <a:ext cx="2341172" cy="2664296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6145" name="Picture 1" descr="E:\IMG-20180116-WA0024.jpg"/>
          <p:cNvPicPr preferRelativeResize="0"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5576" y="1628800"/>
            <a:ext cx="3429000" cy="4572000"/>
          </a:xfrm>
          <a:prstGeom prst="rect">
            <a:avLst/>
          </a:prstGeom>
          <a:noFill/>
        </p:spPr>
      </p:pic>
      <p:pic>
        <p:nvPicPr>
          <p:cNvPr id="6146" name="Picture 2" descr="E:\IMG-20180116-WA0027.jpg"/>
          <p:cNvPicPr preferRelativeResize="0"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60032" y="1700808"/>
            <a:ext cx="3381375" cy="4505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484784"/>
            <a:ext cx="8568952" cy="4963690"/>
          </a:xfrm>
          <a:prstGeom prst="rect">
            <a:avLst/>
          </a:prstGeom>
          <a:solidFill>
            <a:schemeClr val="lt1">
              <a:alpha val="6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76672"/>
            <a:ext cx="8568952" cy="792088"/>
          </a:xfrm>
          <a:prstGeom prst="rect">
            <a:avLst/>
          </a:prstGeom>
          <a:solidFill>
            <a:schemeClr val="lt1">
              <a:alpha val="6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645024"/>
            <a:ext cx="3571282" cy="2852936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7544" y="440544"/>
            <a:ext cx="81369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Сделали с детьми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вывод, что воздух невидимый, бесцветный, прозрачный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E:\IMG-20180116-WA00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785926"/>
            <a:ext cx="2733768" cy="36450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74509966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21506" name="Picture 2" descr="E:\IMG-20180117-WA00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3003798" cy="4005064"/>
          </a:xfrm>
          <a:prstGeom prst="rect">
            <a:avLst/>
          </a:prstGeom>
          <a:noFill/>
        </p:spPr>
      </p:pic>
      <p:pic>
        <p:nvPicPr>
          <p:cNvPr id="21507" name="Picture 3" descr="E:\IMG-20180117-WA002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74670" y="2780928"/>
            <a:ext cx="3955606" cy="376264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35896" y="188640"/>
            <a:ext cx="52565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Для закрепления этого вывода предложили детям сравнить по весу два воздушных шарика: один наполнен воздухом, другой — водой.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572008"/>
            <a:ext cx="32147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Вывод — воздух лёгкий, поэтому он поднимается вверх в виде пузырьков. </a:t>
            </a:r>
            <a:endParaRPr lang="ru-RU" sz="2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2051" name="Picture 3" descr="E:\IMG-20180117-WA001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894" y="3244647"/>
            <a:ext cx="4392612" cy="3294062"/>
          </a:xfrm>
          <a:prstGeom prst="rect">
            <a:avLst/>
          </a:prstGeom>
          <a:noFill/>
        </p:spPr>
      </p:pic>
      <p:pic>
        <p:nvPicPr>
          <p:cNvPr id="2050" name="Picture 2" descr="E:\IMG-20180117-WA001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7248" y="404664"/>
            <a:ext cx="4076761" cy="345638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3528" y="4437112"/>
            <a:ext cx="30963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 помощью вопросов подвила детей к выводу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24128" y="1142984"/>
            <a:ext cx="28803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что воздух можно почувствовать, </a:t>
            </a:r>
            <a:r>
              <a:rPr lang="ru-RU" sz="24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движение воздуха - это ветер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25601" name="Picture 1" descr="E:\IMG-20180117-WA00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429000"/>
            <a:ext cx="4211960" cy="3158970"/>
          </a:xfrm>
          <a:prstGeom prst="rect">
            <a:avLst/>
          </a:prstGeom>
          <a:noFill/>
        </p:spPr>
      </p:pic>
      <p:pic>
        <p:nvPicPr>
          <p:cNvPr id="25602" name="Picture 2" descr="E:\IMG-20180117-WA00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5280587" cy="3960440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79512" y="4786322"/>
            <a:ext cx="3600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Физ. минутка: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Ветер дует к нам в лицо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Закачалось деревцо,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714357"/>
            <a:ext cx="30003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Ветер тише, тише, тише,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Деревцо всё выше, выше</a:t>
            </a:r>
            <a:endParaRPr lang="ru-RU" sz="2400" b="1" i="1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24577" name="Picture 1" descr="E:\IMG-20180116-WA001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2708920"/>
            <a:ext cx="2808312" cy="37170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79" name="Picture 3" descr="E:\IMG-20180117-WA00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024" y="188640"/>
            <a:ext cx="3597864" cy="47971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3" name="Picture 2" descr="E:\IMG-20180117-WA00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76672"/>
            <a:ext cx="4920547" cy="369041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5536" y="4921424"/>
            <a:ext cx="756084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сделали вывод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 пёрышко легче воды </a:t>
            </a:r>
            <a:r>
              <a:rPr lang="ru-RU" sz="28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воздуха.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3" name="Picture 2" descr="E:\IMG-20180118-WA00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644008" cy="3483006"/>
          </a:xfrm>
          <a:prstGeom prst="rect">
            <a:avLst/>
          </a:prstGeom>
          <a:noFill/>
        </p:spPr>
      </p:pic>
      <p:pic>
        <p:nvPicPr>
          <p:cNvPr id="4" name="Picture 3" descr="E:\IMG-20180118-WA00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996952"/>
            <a:ext cx="4644008" cy="3483006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14282" y="4643446"/>
            <a:ext cx="342902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Сюрпризный момент пришла 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посылка от Федоры.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82d47a9c9bcd8c4f2f5c7f1a60cb2678ef1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241</Words>
  <Application>Microsoft Office PowerPoint</Application>
  <PresentationFormat>Экран (4:3)</PresentationFormat>
  <Paragraphs>51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Марина</cp:lastModifiedBy>
  <cp:revision>37</cp:revision>
  <dcterms:created xsi:type="dcterms:W3CDTF">2015-03-05T13:12:10Z</dcterms:created>
  <dcterms:modified xsi:type="dcterms:W3CDTF">2018-03-22T15:50:00Z</dcterms:modified>
</cp:coreProperties>
</file>