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BBF7-A240-4837-95B3-A50445A0D6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6A499-4BD3-4987-9546-A7C85B0D8E1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5597F-7EDD-4CD0-8125-3646D0B398C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92B46-52BC-46F7-A736-83AF8593DC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381E8-811E-4889-8FAB-C6C81813613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F46DE-F199-4FD8-A362-42EA70AFCEF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F9B40-6A56-4325-AAD9-D2E7AB3309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C8FF1-C6B7-43D8-86E4-BF25C747482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F3BD2-6487-4421-8908-26916D8A3A7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F716A-EBE5-4C16-BB99-C0572B0730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4585-0BF8-4EEB-A515-10365492BA3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931E1C-9D55-44DE-9142-924DC50A623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schol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vetnye-karandashi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Cvetnye-karandashi</Template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Cvetnye-karandashi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1</cp:revision>
  <dcterms:created xsi:type="dcterms:W3CDTF">2018-02-02T22:53:01Z</dcterms:created>
  <dcterms:modified xsi:type="dcterms:W3CDTF">2018-02-02T22:55:29Z</dcterms:modified>
</cp:coreProperties>
</file>