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60" r:id="rId4"/>
    <p:sldId id="258" r:id="rId5"/>
    <p:sldId id="259" r:id="rId6"/>
    <p:sldId id="271" r:id="rId7"/>
    <p:sldId id="272" r:id="rId8"/>
    <p:sldId id="273" r:id="rId9"/>
    <p:sldId id="274" r:id="rId10"/>
    <p:sldId id="275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253745-03C6-4A1C-B9EA-C4262377BFCE}" type="datetimeFigureOut">
              <a:rPr lang="ru-RU" smtClean="0"/>
              <a:t>13.03.2018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EA9A04-B8B9-4B22-8AC0-009E3CA09D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15804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EA9A04-B8B9-4B22-8AC0-009E3CA09D39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19237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B8EA1-65FA-4748-9D08-EB37792CF340}" type="datetimeFigureOut">
              <a:rPr lang="ru-RU" smtClean="0"/>
              <a:t>13.03.2018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5FF28-D32F-4C98-8341-D35BD3F260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3326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B8EA1-65FA-4748-9D08-EB37792CF340}" type="datetimeFigureOut">
              <a:rPr lang="ru-RU" smtClean="0"/>
              <a:t>13.03.2018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5FF28-D32F-4C98-8341-D35BD3F260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079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B8EA1-65FA-4748-9D08-EB37792CF340}" type="datetimeFigureOut">
              <a:rPr lang="ru-RU" smtClean="0"/>
              <a:t>13.03.2018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5FF28-D32F-4C98-8341-D35BD3F260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679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B8EA1-65FA-4748-9D08-EB37792CF340}" type="datetimeFigureOut">
              <a:rPr lang="ru-RU" smtClean="0"/>
              <a:t>13.03.2018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5FF28-D32F-4C98-8341-D35BD3F260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4806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B8EA1-65FA-4748-9D08-EB37792CF340}" type="datetimeFigureOut">
              <a:rPr lang="ru-RU" smtClean="0"/>
              <a:t>13.03.2018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5FF28-D32F-4C98-8341-D35BD3F260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0665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B8EA1-65FA-4748-9D08-EB37792CF340}" type="datetimeFigureOut">
              <a:rPr lang="ru-RU" smtClean="0"/>
              <a:t>13.03.2018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5FF28-D32F-4C98-8341-D35BD3F260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5757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B8EA1-65FA-4748-9D08-EB37792CF340}" type="datetimeFigureOut">
              <a:rPr lang="ru-RU" smtClean="0"/>
              <a:t>13.03.2018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5FF28-D32F-4C98-8341-D35BD3F260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2665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B8EA1-65FA-4748-9D08-EB37792CF340}" type="datetimeFigureOut">
              <a:rPr lang="ru-RU" smtClean="0"/>
              <a:t>13.03.2018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5FF28-D32F-4C98-8341-D35BD3F260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554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B8EA1-65FA-4748-9D08-EB37792CF340}" type="datetimeFigureOut">
              <a:rPr lang="ru-RU" smtClean="0"/>
              <a:t>13.03.2018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5FF28-D32F-4C98-8341-D35BD3F260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4534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B8EA1-65FA-4748-9D08-EB37792CF340}" type="datetimeFigureOut">
              <a:rPr lang="ru-RU" smtClean="0"/>
              <a:t>13.03.2018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5FF28-D32F-4C98-8341-D35BD3F260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6091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B8EA1-65FA-4748-9D08-EB37792CF340}" type="datetimeFigureOut">
              <a:rPr lang="ru-RU" smtClean="0"/>
              <a:t>13.03.2018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5FF28-D32F-4C98-8341-D35BD3F260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8438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6B8EA1-65FA-4748-9D08-EB37792CF340}" type="datetimeFigureOut">
              <a:rPr lang="ru-RU" smtClean="0"/>
              <a:t>13.03.2018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45FF28-D32F-4C98-8341-D35BD3F260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3777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klv-oboi.ru/img/gallery/3/thumbs/thumb_l_73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19672" y="1628801"/>
            <a:ext cx="59766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</a:rPr>
              <a:t>Шарль Перро </a:t>
            </a:r>
          </a:p>
          <a:p>
            <a:pPr algn="ctr"/>
            <a:r>
              <a:rPr lang="ru-RU" sz="4800" b="1" dirty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</a:rPr>
              <a:t>сказка </a:t>
            </a:r>
          </a:p>
          <a:p>
            <a:pPr algn="ctr"/>
            <a:r>
              <a:rPr lang="ru-RU" sz="4800" b="1" dirty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</a:rPr>
              <a:t>«Красная шапочка»</a:t>
            </a:r>
          </a:p>
        </p:txBody>
      </p:sp>
    </p:spTree>
    <p:extLst>
      <p:ext uri="{BB962C8B-B14F-4D97-AF65-F5344CB8AC3E}">
        <p14:creationId xmlns:p14="http://schemas.microsoft.com/office/powerpoint/2010/main" val="8741133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gandex.ru/upl/files/wppacks/thumb/kids-wallpapers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9" y="404664"/>
            <a:ext cx="913909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483768" y="58847"/>
            <a:ext cx="662473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Monotype Corsiva" panose="03010101010201010101" pitchFamily="66" charset="0"/>
              </a:rPr>
              <a:t>Красная Шапочка прилегла рядом с Волком и спрашивает:</a:t>
            </a:r>
          </a:p>
          <a:p>
            <a:r>
              <a:rPr lang="ru-RU" sz="2400" b="1" dirty="0">
                <a:latin typeface="Monotype Corsiva" panose="03010101010201010101" pitchFamily="66" charset="0"/>
              </a:rPr>
              <a:t>– Бабушка, почему у вас такие большие руки?</a:t>
            </a:r>
          </a:p>
          <a:p>
            <a:r>
              <a:rPr lang="ru-RU" sz="2400" b="1" dirty="0">
                <a:latin typeface="Monotype Corsiva" panose="03010101010201010101" pitchFamily="66" charset="0"/>
              </a:rPr>
              <a:t>– Это чтобы покрепче обнять тебя, дитя моё.</a:t>
            </a:r>
          </a:p>
          <a:p>
            <a:r>
              <a:rPr lang="ru-RU" sz="2400" b="1" dirty="0">
                <a:latin typeface="Monotype Corsiva" panose="03010101010201010101" pitchFamily="66" charset="0"/>
              </a:rPr>
              <a:t>– Бабушка, почему у вас такие большие уши?</a:t>
            </a:r>
          </a:p>
          <a:p>
            <a:r>
              <a:rPr lang="ru-RU" sz="2400" b="1" dirty="0">
                <a:latin typeface="Monotype Corsiva" panose="03010101010201010101" pitchFamily="66" charset="0"/>
              </a:rPr>
              <a:t>– Чтобы лучше слышать, дитя моё.</a:t>
            </a:r>
          </a:p>
          <a:p>
            <a:r>
              <a:rPr lang="ru-RU" sz="2400" b="1" dirty="0">
                <a:latin typeface="Monotype Corsiva" panose="03010101010201010101" pitchFamily="66" charset="0"/>
              </a:rPr>
              <a:t>– Бабушка, почему у вас такие большие глаза?</a:t>
            </a:r>
          </a:p>
          <a:p>
            <a:r>
              <a:rPr lang="ru-RU" sz="2400" b="1" dirty="0">
                <a:latin typeface="Monotype Corsiva" panose="03010101010201010101" pitchFamily="66" charset="0"/>
              </a:rPr>
              <a:t>– Чтобы лучше видеть, дитя моё.</a:t>
            </a:r>
          </a:p>
          <a:p>
            <a:r>
              <a:rPr lang="ru-RU" sz="2400" b="1" dirty="0">
                <a:latin typeface="Monotype Corsiva" panose="03010101010201010101" pitchFamily="66" charset="0"/>
              </a:rPr>
              <a:t>– Бабушка, почему у вас такие большие зубы?</a:t>
            </a:r>
          </a:p>
          <a:p>
            <a:r>
              <a:rPr lang="ru-RU" sz="2400" b="1" dirty="0">
                <a:latin typeface="Monotype Corsiva" panose="03010101010201010101" pitchFamily="66" charset="0"/>
              </a:rPr>
              <a:t>– А это чтоб скорее съесть тебя, дитя моё!</a:t>
            </a:r>
          </a:p>
          <a:p>
            <a:r>
              <a:rPr lang="ru-RU" sz="2400" b="1" dirty="0">
                <a:latin typeface="Monotype Corsiva" panose="03010101010201010101" pitchFamily="66" charset="0"/>
              </a:rPr>
              <a:t>Не успела Красная Шапочка и охнуть, как злой Волк бросился на неё и проглотил вместе с башмачками и красной шапочкой.</a:t>
            </a:r>
          </a:p>
          <a:p>
            <a:r>
              <a:rPr lang="ru-RU" sz="2400" b="1" dirty="0">
                <a:latin typeface="Monotype Corsiva" panose="03010101010201010101" pitchFamily="66" charset="0"/>
              </a:rPr>
              <a:t>Но, по счастью, в это самое время проходили мимо домика дровосеки с топорами на плечах.</a:t>
            </a:r>
          </a:p>
          <a:p>
            <a:r>
              <a:rPr lang="ru-RU" sz="2400" b="1" dirty="0">
                <a:latin typeface="Monotype Corsiva" panose="03010101010201010101" pitchFamily="66" charset="0"/>
              </a:rPr>
              <a:t>Услышали они шум, вбежали в домик и убили Волка. А потом распороли ему брюхо, и оттуда вышла Красная Шапочка, а за ней и бабушка – обе целые и невредимые.</a:t>
            </a:r>
          </a:p>
        </p:txBody>
      </p:sp>
    </p:spTree>
    <p:extLst>
      <p:ext uri="{BB962C8B-B14F-4D97-AF65-F5344CB8AC3E}">
        <p14:creationId xmlns:p14="http://schemas.microsoft.com/office/powerpoint/2010/main" val="22198396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Кто подарил красную шапочку для девочки? 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7" t="2267" r="1842" b="13490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59556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ого встретила в лесу красная шапочка? 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2" t="2339" r="1154" b="13217"/>
          <a:stretch/>
        </p:blipFill>
        <p:spPr bwMode="auto">
          <a:xfrm>
            <a:off x="-1984" y="0"/>
            <a:ext cx="916157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14067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Что испекла мама Красной Шапочки? 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8" t="-11922" r="1988" b="16690"/>
          <a:stretch/>
        </p:blipFill>
        <p:spPr bwMode="auto">
          <a:xfrm>
            <a:off x="11012" y="-963488"/>
            <a:ext cx="9100383" cy="7821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6113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Кто спас бабушку с внучкой? 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 t="1976" r="1729" b="1580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52383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Что ты можешь рассказать об этих персонажах? 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4" t="2021" r="2001" b="14949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8279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arhivurokov.ru/kopilka/uploads/user_file_57bfe65f427f6/img1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5" t="2788" r="2726" b="16000"/>
          <a:stretch/>
        </p:blipFill>
        <p:spPr bwMode="auto">
          <a:xfrm>
            <a:off x="-1" y="0"/>
            <a:ext cx="917550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80525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arhivurokov.ru/kopilka/uploads/user_file_57bfe65f427f6/img1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5" t="3073" r="3539" b="16726"/>
          <a:stretch/>
        </p:blipFill>
        <p:spPr bwMode="auto">
          <a:xfrm>
            <a:off x="-1" y="0"/>
            <a:ext cx="914900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68531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arhivurokov.ru/kopilka/uploads/user_file_57bfe65f427f6/img1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3" t="3637" r="2939" b="15757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12186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zerberus.ucoz.ru/_nw/3/0128158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06"/>
          <a:stretch/>
        </p:blipFill>
        <p:spPr bwMode="auto">
          <a:xfrm>
            <a:off x="0" y="0"/>
            <a:ext cx="917684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87623" y="1844824"/>
            <a:ext cx="676875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latin typeface="Monotype Corsiva" panose="03010101010201010101" pitchFamily="66" charset="0"/>
              </a:rPr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24799855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ramki-vsem.ru/fon/fon-priroda3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925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://900igr.net/up/datas/188504/003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01" t="23932" r="28045" b="5983"/>
          <a:stretch/>
        </p:blipFill>
        <p:spPr bwMode="auto">
          <a:xfrm>
            <a:off x="251520" y="548680"/>
            <a:ext cx="4680520" cy="56166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148064" y="260649"/>
            <a:ext cx="3672408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Monotype Corsiva" panose="03010101010201010101" pitchFamily="66" charset="0"/>
              </a:rPr>
              <a:t>Шарля Перро (1628 – 1703)</a:t>
            </a:r>
          </a:p>
          <a:p>
            <a:endParaRPr lang="ru-RU" sz="2400" b="1" dirty="0" smtClean="0">
              <a:latin typeface="Monotype Corsiva" panose="03010101010201010101" pitchFamily="66" charset="0"/>
            </a:endParaRPr>
          </a:p>
          <a:p>
            <a:r>
              <a:rPr lang="ru-RU" sz="2800" dirty="0" smtClean="0">
                <a:latin typeface="Monotype Corsiva" panose="03010101010201010101" pitchFamily="66" charset="0"/>
              </a:rPr>
              <a:t>Очень-очень давно во Франции в семье чиновника родился теперь широко известный во всём мире сказочник Шарль Перро. Свои сказки он начал писать в пожилом возрасте. Всего Шарлем Перро было создано 11 сказок. </a:t>
            </a:r>
          </a:p>
        </p:txBody>
      </p:sp>
    </p:spTree>
    <p:extLst>
      <p:ext uri="{BB962C8B-B14F-4D97-AF65-F5344CB8AC3E}">
        <p14:creationId xmlns:p14="http://schemas.microsoft.com/office/powerpoint/2010/main" val="1892571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klv-oboi.ru/img/gallery/3/thumbs/thumb_l_73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755576" y="1052737"/>
            <a:ext cx="7560840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Monotype Corsiva" panose="03010101010201010101" pitchFamily="66" charset="0"/>
              </a:rPr>
              <a:t>Шарль Перро придумал необыкновенные истории и невероятные приключения, в которых участвовали и добрые феи, и злые ведьмы, и прекрасные принцессы, и простые добродушные девушки. </a:t>
            </a:r>
          </a:p>
          <a:p>
            <a:r>
              <a:rPr lang="ru-RU" sz="3200" dirty="0" smtClean="0">
                <a:latin typeface="Monotype Corsiva" panose="03010101010201010101" pitchFamily="66" charset="0"/>
              </a:rPr>
              <a:t>И вот уже многие – многие годы эти героини знакомы людям всего мира. Люди ценят и любят сказки этого доброго и вдохновенного художника.</a:t>
            </a:r>
          </a:p>
          <a:p>
            <a:endParaRPr lang="ru-RU" sz="2800" dirty="0">
              <a:latin typeface="Monotype Corsiva" panose="03010101010201010101" pitchFamily="66" charset="0"/>
            </a:endParaRPr>
          </a:p>
          <a:p>
            <a:endParaRPr lang="ru-RU" sz="2800" dirty="0" smtClean="0">
              <a:latin typeface="Monotype Corsiva" panose="03010101010201010101" pitchFamily="66" charset="0"/>
            </a:endParaRPr>
          </a:p>
          <a:p>
            <a:endParaRPr lang="ru-RU" sz="28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56432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ds04.infourok.ru/uploads/ex/1360/0005a527-1c547ecb/img20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1" r="2210"/>
          <a:stretch/>
        </p:blipFill>
        <p:spPr bwMode="auto">
          <a:xfrm>
            <a:off x="27710" y="0"/>
            <a:ext cx="9114484" cy="68579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088466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zerberus.ucoz.ru/_nw/3/0128158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06"/>
          <a:stretch/>
        </p:blipFill>
        <p:spPr bwMode="auto">
          <a:xfrm>
            <a:off x="0" y="0"/>
            <a:ext cx="917684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99592" y="260648"/>
            <a:ext cx="705678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Monotype Corsiva" panose="03010101010201010101" pitchFamily="66" charset="0"/>
              </a:rPr>
              <a:t>Отгадайте загадку и узнаете с какой сказкой мы с вами сегодня познакомимся.</a:t>
            </a:r>
          </a:p>
          <a:p>
            <a:pPr algn="ctr"/>
            <a:endParaRPr lang="ru-RU" sz="2800" dirty="0">
              <a:latin typeface="Monotype Corsiva" panose="03010101010201010101" pitchFamily="66" charset="0"/>
            </a:endParaRPr>
          </a:p>
          <a:p>
            <a:pPr algn="ctr"/>
            <a:endParaRPr lang="ru-RU" sz="2800" dirty="0" smtClean="0">
              <a:latin typeface="Monotype Corsiva" panose="03010101010201010101" pitchFamily="66" charset="0"/>
            </a:endParaRPr>
          </a:p>
          <a:p>
            <a:pPr algn="ctr"/>
            <a:r>
              <a:rPr lang="ru-RU" sz="2800" dirty="0" smtClean="0">
                <a:latin typeface="Monotype Corsiva" panose="03010101010201010101" pitchFamily="66" charset="0"/>
              </a:rPr>
              <a:t>Тёмным лесом шла девчушка</a:t>
            </a:r>
          </a:p>
          <a:p>
            <a:pPr algn="ctr"/>
            <a:r>
              <a:rPr lang="ru-RU" sz="2800" dirty="0" smtClean="0">
                <a:latin typeface="Monotype Corsiva" panose="03010101010201010101" pitchFamily="66" charset="0"/>
              </a:rPr>
              <a:t>К доброй бабушке – старушке</a:t>
            </a:r>
          </a:p>
          <a:p>
            <a:pPr algn="ctr"/>
            <a:r>
              <a:rPr lang="ru-RU" sz="2800" dirty="0" smtClean="0">
                <a:latin typeface="Monotype Corsiva" panose="03010101010201010101" pitchFamily="66" charset="0"/>
              </a:rPr>
              <a:t>Башмачки, жилетка, шапка,</a:t>
            </a:r>
          </a:p>
          <a:p>
            <a:pPr algn="ctr"/>
            <a:r>
              <a:rPr lang="ru-RU" sz="2800" dirty="0" smtClean="0">
                <a:latin typeface="Monotype Corsiva" panose="03010101010201010101" pitchFamily="66" charset="0"/>
              </a:rPr>
              <a:t>А в руках цветов охапка</a:t>
            </a:r>
          </a:p>
          <a:p>
            <a:pPr algn="ctr"/>
            <a:r>
              <a:rPr lang="ru-RU" sz="2800" dirty="0" smtClean="0">
                <a:latin typeface="Monotype Corsiva" panose="03010101010201010101" pitchFamily="66" charset="0"/>
              </a:rPr>
              <a:t>И корзинка с угощеньем</a:t>
            </a:r>
          </a:p>
          <a:p>
            <a:pPr algn="ctr"/>
            <a:r>
              <a:rPr lang="ru-RU" sz="2800" dirty="0" smtClean="0">
                <a:latin typeface="Monotype Corsiva" panose="03010101010201010101" pitchFamily="66" charset="0"/>
              </a:rPr>
              <a:t>С пирогами и вареньем. </a:t>
            </a:r>
            <a:endParaRPr lang="ru-RU" sz="28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41155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kartik.ru/wp-content/uploads/2017/03/multyashnye-zamki-3674-1024x6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32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9512" y="476672"/>
            <a:ext cx="576064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Monotype Corsiva" panose="03010101010201010101" pitchFamily="66" charset="0"/>
              </a:rPr>
              <a:t>Давным-давно жила в одной деревне девочка, такая хорошенькая, что лучше её и на свете не было. Мать любила её без памяти, а бабушка любила ее ещё больше.</a:t>
            </a:r>
          </a:p>
          <a:p>
            <a:r>
              <a:rPr lang="ru-RU" sz="2400" b="1" dirty="0">
                <a:latin typeface="Monotype Corsiva" panose="03010101010201010101" pitchFamily="66" charset="0"/>
              </a:rPr>
              <a:t>Ко дню рождения внучки подарила ей бабушка красную шапочку. С тех пор девочка всюду ходила в своей новой, нарядной красной шапочке. Соседи так про неё и говорили:</a:t>
            </a:r>
          </a:p>
          <a:p>
            <a:r>
              <a:rPr lang="ru-RU" sz="2400" b="1" dirty="0">
                <a:latin typeface="Monotype Corsiva" panose="03010101010201010101" pitchFamily="66" charset="0"/>
              </a:rPr>
              <a:t>– Вот Красная Шапочка идёт!</a:t>
            </a:r>
          </a:p>
          <a:p>
            <a:r>
              <a:rPr lang="ru-RU" sz="2400" b="1" dirty="0">
                <a:latin typeface="Monotype Corsiva" panose="03010101010201010101" pitchFamily="66" charset="0"/>
              </a:rPr>
              <a:t>Как-то раз испекла мама пирожок и сказала Красной Шапочке:</a:t>
            </a:r>
          </a:p>
          <a:p>
            <a:r>
              <a:rPr lang="ru-RU" sz="2400" b="1" dirty="0">
                <a:latin typeface="Monotype Corsiva" panose="03010101010201010101" pitchFamily="66" charset="0"/>
              </a:rPr>
              <a:t>– Сходи-ка, дочка, к бабушке, снеси ей этот пирожок и горшочек масла да узнай, здорова ли она.</a:t>
            </a:r>
          </a:p>
          <a:p>
            <a:r>
              <a:rPr lang="ru-RU" sz="2400" b="1" dirty="0">
                <a:latin typeface="Monotype Corsiva" panose="03010101010201010101" pitchFamily="66" charset="0"/>
              </a:rPr>
              <a:t>Собралась Красная Шапочка и пошла к бабушке, в другую деревню.</a:t>
            </a:r>
          </a:p>
        </p:txBody>
      </p:sp>
    </p:spTree>
    <p:extLst>
      <p:ext uri="{BB962C8B-B14F-4D97-AF65-F5344CB8AC3E}">
        <p14:creationId xmlns:p14="http://schemas.microsoft.com/office/powerpoint/2010/main" val="1908327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klv-oboi.ru/img/gallery/3/thumbs/thumb_l_73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27584" y="620688"/>
            <a:ext cx="770485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Monotype Corsiva" panose="03010101010201010101" pitchFamily="66" charset="0"/>
              </a:rPr>
              <a:t>Идёт Красная Шапочка лесом, а навстречу ей – серый Волк.</a:t>
            </a:r>
          </a:p>
          <a:p>
            <a:r>
              <a:rPr lang="ru-RU" sz="2400" b="1" dirty="0">
                <a:latin typeface="Monotype Corsiva" panose="03010101010201010101" pitchFamily="66" charset="0"/>
              </a:rPr>
              <a:t>Очень захотелось ему съесть девочку, он не посмел: где-то близко стучали топорами дровосеки. Облизнулся Волк и спрашивает Красную Шапочку:</a:t>
            </a:r>
          </a:p>
          <a:p>
            <a:r>
              <a:rPr lang="ru-RU" sz="2400" b="1" dirty="0">
                <a:latin typeface="Monotype Corsiva" panose="03010101010201010101" pitchFamily="66" charset="0"/>
              </a:rPr>
              <a:t>– Куда ты идёшь, девочка? А Красная Шапочка ещё не знала, как это опасно – останавливаться в лесу и разговаривать с волками. Поздоровалась она с Волком и говорит:</a:t>
            </a:r>
          </a:p>
          <a:p>
            <a:r>
              <a:rPr lang="ru-RU" sz="2400" b="1" dirty="0">
                <a:latin typeface="Monotype Corsiva" panose="03010101010201010101" pitchFamily="66" charset="0"/>
              </a:rPr>
              <a:t>– Иду к бабушке и несу ей вот этот пирожок и горшочек масла.</a:t>
            </a:r>
          </a:p>
          <a:p>
            <a:r>
              <a:rPr lang="ru-RU" sz="2400" b="1" dirty="0">
                <a:latin typeface="Monotype Corsiva" panose="03010101010201010101" pitchFamily="66" charset="0"/>
              </a:rPr>
              <a:t>– А далеко ли живёт твоя бабушка? – спрашивает Волк.</a:t>
            </a:r>
          </a:p>
          <a:p>
            <a:r>
              <a:rPr lang="ru-RU" sz="2400" b="1" dirty="0">
                <a:latin typeface="Monotype Corsiva" panose="03010101010201010101" pitchFamily="66" charset="0"/>
              </a:rPr>
              <a:t>– Далеко, – отвечает Красная Шапочка. – В деревне, за мельницей, в первом домике с края.</a:t>
            </a:r>
          </a:p>
          <a:p>
            <a:r>
              <a:rPr lang="ru-RU" sz="2400" b="1" dirty="0">
                <a:latin typeface="Monotype Corsiva" panose="03010101010201010101" pitchFamily="66" charset="0"/>
              </a:rPr>
              <a:t>– Ладно, – говорит Волк, – я тоже хочу проведать твою бабушку. Я по этой дороге пойду, а ты ступай по той. Посмотрим, кто из нас раньше придёт.</a:t>
            </a:r>
          </a:p>
        </p:txBody>
      </p:sp>
    </p:spTree>
    <p:extLst>
      <p:ext uri="{BB962C8B-B14F-4D97-AF65-F5344CB8AC3E}">
        <p14:creationId xmlns:p14="http://schemas.microsoft.com/office/powerpoint/2010/main" val="42817683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p.miray.com.ua/site/miray/files/wallpapers/wallpaper-45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741"/>
            <a:ext cx="9144000" cy="6865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131840" y="188640"/>
            <a:ext cx="583264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Monotype Corsiva" panose="03010101010201010101" pitchFamily="66" charset="0"/>
              </a:rPr>
              <a:t>Сказал это Волк и побежал, что было духу, по самой короткой дорожке.</a:t>
            </a:r>
          </a:p>
          <a:p>
            <a:r>
              <a:rPr lang="ru-RU" sz="2000" b="1" dirty="0">
                <a:latin typeface="Monotype Corsiva" panose="03010101010201010101" pitchFamily="66" charset="0"/>
              </a:rPr>
              <a:t>А Красная Шапочка пошла по самой длинной дороге. Шла Красная Шапочка не торопясь, по пути то и дело останавливалась, рвала цветы и собирала в букеты.</a:t>
            </a:r>
          </a:p>
          <a:p>
            <a:r>
              <a:rPr lang="ru-RU" sz="2000" b="1" dirty="0">
                <a:latin typeface="Monotype Corsiva" panose="03010101010201010101" pitchFamily="66" charset="0"/>
              </a:rPr>
              <a:t>Не успела Красная Шапочка ещё и до мельницы дойти, а Волк уже прискакал к бабушкиному домику и стучится в дверь:</a:t>
            </a:r>
          </a:p>
          <a:p>
            <a:r>
              <a:rPr lang="ru-RU" sz="2000" b="1" dirty="0">
                <a:latin typeface="Monotype Corsiva" panose="03010101010201010101" pitchFamily="66" charset="0"/>
              </a:rPr>
              <a:t>– Тук-тук!</a:t>
            </a:r>
          </a:p>
          <a:p>
            <a:r>
              <a:rPr lang="ru-RU" sz="2000" b="1" dirty="0">
                <a:latin typeface="Monotype Corsiva" panose="03010101010201010101" pitchFamily="66" charset="0"/>
              </a:rPr>
              <a:t>– Кто там? – спрашивает бабушка.</a:t>
            </a:r>
          </a:p>
          <a:p>
            <a:r>
              <a:rPr lang="ru-RU" sz="2000" b="1" dirty="0">
                <a:latin typeface="Monotype Corsiva" panose="03010101010201010101" pitchFamily="66" charset="0"/>
              </a:rPr>
              <a:t>– Это я, внучка ваша, – отвечает Волк тоненьким голоском. – Я к вам в гости пришла, пирожок принесла и горшочек масла.</a:t>
            </a:r>
          </a:p>
          <a:p>
            <a:r>
              <a:rPr lang="ru-RU" sz="2000" b="1" dirty="0">
                <a:latin typeface="Monotype Corsiva" panose="03010101010201010101" pitchFamily="66" charset="0"/>
              </a:rPr>
              <a:t>А бабушка была в это время больна и лежала в постели. Она подумала, что это и в самом деле Красная Шапочка, и крикнула:</a:t>
            </a:r>
          </a:p>
          <a:p>
            <a:r>
              <a:rPr lang="ru-RU" sz="2000" b="1" dirty="0">
                <a:latin typeface="Monotype Corsiva" panose="03010101010201010101" pitchFamily="66" charset="0"/>
              </a:rPr>
              <a:t>– Дёрни за верёвочку, дитя моё, – дверь и откроется!</a:t>
            </a:r>
          </a:p>
          <a:p>
            <a:r>
              <a:rPr lang="ru-RU" sz="2000" b="1" dirty="0">
                <a:latin typeface="Monotype Corsiva" panose="03010101010201010101" pitchFamily="66" charset="0"/>
              </a:rPr>
              <a:t>Волк дёрнул за верёвочку – дверь и открылась.</a:t>
            </a:r>
          </a:p>
          <a:p>
            <a:r>
              <a:rPr lang="ru-RU" sz="2000" b="1" dirty="0">
                <a:latin typeface="Monotype Corsiva" panose="03010101010201010101" pitchFamily="66" charset="0"/>
              </a:rPr>
              <a:t>Бросился Волк на бабушку и проглотил её. Он был очень голоден, потому что три дня ничего не ел.</a:t>
            </a:r>
          </a:p>
        </p:txBody>
      </p:sp>
    </p:spTree>
    <p:extLst>
      <p:ext uri="{BB962C8B-B14F-4D97-AF65-F5344CB8AC3E}">
        <p14:creationId xmlns:p14="http://schemas.microsoft.com/office/powerpoint/2010/main" val="42393699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walldeco.ua/img/gallery/50/thumbs/thumb_l_824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766"/>
            <a:ext cx="9144000" cy="6848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23728" y="188640"/>
            <a:ext cx="6912768" cy="68875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Monotype Corsiva" panose="03010101010201010101" pitchFamily="66" charset="0"/>
              </a:rPr>
              <a:t>Потом закрыл дверь, улёгся на бабушкину постель и стал поджидать Красную Шапочку. Скоро она пришла и постучалась:</a:t>
            </a:r>
          </a:p>
          <a:p>
            <a:r>
              <a:rPr lang="ru-RU" sz="2400" b="1" dirty="0">
                <a:latin typeface="Monotype Corsiva" panose="03010101010201010101" pitchFamily="66" charset="0"/>
              </a:rPr>
              <a:t>– Тук-тук!</a:t>
            </a:r>
          </a:p>
          <a:p>
            <a:r>
              <a:rPr lang="ru-RU" sz="2400" b="1" dirty="0">
                <a:latin typeface="Monotype Corsiva" panose="03010101010201010101" pitchFamily="66" charset="0"/>
              </a:rPr>
              <a:t>– Кто там?– спрашивает Волк.</a:t>
            </a:r>
          </a:p>
          <a:p>
            <a:r>
              <a:rPr lang="ru-RU" sz="2400" b="1" dirty="0">
                <a:latin typeface="Monotype Corsiva" panose="03010101010201010101" pitchFamily="66" charset="0"/>
              </a:rPr>
              <a:t>А голос у него грубый, хриплый. Красная Шапочка вначале испугалась, но потом подумала, что бабушка охрипла от простуды и оттого у неё такой голос.</a:t>
            </a:r>
          </a:p>
          <a:p>
            <a:r>
              <a:rPr lang="ru-RU" sz="2400" b="1" dirty="0">
                <a:latin typeface="Monotype Corsiva" panose="03010101010201010101" pitchFamily="66" charset="0"/>
              </a:rPr>
              <a:t>– Это я, внучка ваша, – говорит Красная Шапочка. – Принесла вам пирожок и горшочек масла!</a:t>
            </a:r>
          </a:p>
          <a:p>
            <a:r>
              <a:rPr lang="ru-RU" sz="2400" b="1" dirty="0">
                <a:latin typeface="Monotype Corsiva" panose="03010101010201010101" pitchFamily="66" charset="0"/>
              </a:rPr>
              <a:t>Волк откашлялся и сказал </a:t>
            </a:r>
            <a:r>
              <a:rPr lang="ru-RU" sz="2400" b="1" dirty="0" err="1">
                <a:latin typeface="Monotype Corsiva" panose="03010101010201010101" pitchFamily="66" charset="0"/>
              </a:rPr>
              <a:t>по-тоньше</a:t>
            </a:r>
            <a:r>
              <a:rPr lang="ru-RU" sz="2400" b="1" dirty="0">
                <a:latin typeface="Monotype Corsiva" panose="03010101010201010101" pitchFamily="66" charset="0"/>
              </a:rPr>
              <a:t>:</a:t>
            </a:r>
          </a:p>
          <a:p>
            <a:r>
              <a:rPr lang="ru-RU" sz="2400" b="1" dirty="0">
                <a:latin typeface="Monotype Corsiva" panose="03010101010201010101" pitchFamily="66" charset="0"/>
              </a:rPr>
              <a:t>– Дёрни за верёвочку, дитя моё, – дверь и откроется.</a:t>
            </a:r>
          </a:p>
          <a:p>
            <a:r>
              <a:rPr lang="ru-RU" sz="2400" b="1" dirty="0">
                <a:latin typeface="Monotype Corsiva" panose="03010101010201010101" pitchFamily="66" charset="0"/>
              </a:rPr>
              <a:t>Красная Шапочка дёрнула за верёвочку – дверь и открылась. Вошла Красная Шапочка, а Волк спрятался под одеяло и говорит:</a:t>
            </a:r>
          </a:p>
          <a:p>
            <a:r>
              <a:rPr lang="ru-RU" sz="2400" b="1" dirty="0">
                <a:latin typeface="Monotype Corsiva" panose="03010101010201010101" pitchFamily="66" charset="0"/>
              </a:rPr>
              <a:t>– Положи-ка, внучка, пирожок на стол, горшочек на полку поставь, а сама приляг рядом со мной! Ты, верно, очень устала.</a:t>
            </a:r>
          </a:p>
        </p:txBody>
      </p:sp>
    </p:spTree>
    <p:extLst>
      <p:ext uri="{BB962C8B-B14F-4D97-AF65-F5344CB8AC3E}">
        <p14:creationId xmlns:p14="http://schemas.microsoft.com/office/powerpoint/2010/main" val="115711269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894</Words>
  <Application>Microsoft Office PowerPoint</Application>
  <PresentationFormat>Экран (4:3)</PresentationFormat>
  <Paragraphs>64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ОЛЬГА</cp:lastModifiedBy>
  <cp:revision>11</cp:revision>
  <dcterms:created xsi:type="dcterms:W3CDTF">2018-03-12T14:18:26Z</dcterms:created>
  <dcterms:modified xsi:type="dcterms:W3CDTF">2018-03-13T14:31:57Z</dcterms:modified>
</cp:coreProperties>
</file>