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58" r:id="rId5"/>
    <p:sldId id="257" r:id="rId6"/>
    <p:sldId id="263" r:id="rId7"/>
    <p:sldId id="264" r:id="rId8"/>
    <p:sldId id="268" r:id="rId9"/>
    <p:sldId id="270" r:id="rId10"/>
    <p:sldId id="271" r:id="rId11"/>
    <p:sldId id="272" r:id="rId12"/>
    <p:sldId id="273" r:id="rId13"/>
    <p:sldId id="265" r:id="rId14"/>
    <p:sldId id="274" r:id="rId15"/>
    <p:sldId id="275" r:id="rId16"/>
    <p:sldId id="269" r:id="rId17"/>
    <p:sldId id="266" r:id="rId18"/>
    <p:sldId id="26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2" d="100"/>
          <a:sy n="52" d="100"/>
        </p:scale>
        <p:origin x="2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682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45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443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8161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1192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72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84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85759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4301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0443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206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BFF44D-25BB-4417-931E-C3CAE26DFB91}" type="datetimeFigureOut">
              <a:rPr lang="ru-RU" smtClean="0"/>
              <a:t>18.03.2018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7F55E2-FE3E-47C1-A237-B46ADA76C0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18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enteraz.ga/uploads/49610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9321" y="0"/>
            <a:ext cx="5162873" cy="693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4616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s12568.vk.me/u93197357/video/l_b4aec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620" y="-1"/>
            <a:ext cx="9249682" cy="6937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3715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www.vseodetyah.com/multi/sladkij-rodnik/sladkij-rodnik-larg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810" y="61241"/>
            <a:ext cx="8913781" cy="679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0776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fantlab.ru/images/films/plus/7725_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329" y="-1"/>
            <a:ext cx="10294711" cy="6863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04901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c2.mggcdn.net/64/2758767/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086" y="0"/>
            <a:ext cx="8185992" cy="682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2592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img.mycdn.me/getImage?disableStub=true&amp;type=VIDEO_S_720&amp;url=http%3A%2F%2Fvdp.mycdn.me%2FgetImage%3Fid%3D293488757488%26idx%3D12%26thumbType%3D32%26f%3D1&amp;signatureToken=5LYqHY4YdmPExiF4SNrxh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194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allmults.org/img/p_o/2/18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8473" y="0"/>
            <a:ext cx="9212360" cy="6919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53250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s017.radikal.ru/i416/1512/d0/f9c5ea4973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510" y="0"/>
            <a:ext cx="9013372" cy="6760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93399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://s018.radikal.ru/i502/1201/e8/e9705838b0f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909" y="0"/>
            <a:ext cx="89940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63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492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vseodetyah.com/multi/sladkij-rodnik/sladkij-rodnik-large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4456" y="0"/>
            <a:ext cx="8994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524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dn.ruvr.ru/2013/09/02/1205540384/7osel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4" y="0"/>
            <a:ext cx="1177475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25845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c2.mggcdn.net/64/2758785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2873" y="-1"/>
            <a:ext cx="8055364" cy="6712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1701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regnum.ru/uploads/pictures/news/2016/10/05/regnum_picture_1475663949373690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391" y="172000"/>
            <a:ext cx="8761682" cy="668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82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allstar.in.ua/uploads/thumbs/1fe6cf6a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63" y="0"/>
            <a:ext cx="8428589" cy="674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609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otvet.imgsmail.ru/download/928beb3d97f199c964b13273f51ead38_i-13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3746" y="-19236"/>
            <a:ext cx="8596540" cy="6877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8663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s://img.youtube.com/vi/7ppNFpTt3_0/m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1487"/>
            <a:ext cx="11887135" cy="668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179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kinozayka.net/uploads/posts/2015-05/1431771961_sladkiy-rodnik.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149" y="0"/>
            <a:ext cx="9360769" cy="712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2795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0</Words>
  <Application>Microsoft Office PowerPoint</Application>
  <PresentationFormat>Широкоэкранный</PresentationFormat>
  <Paragraphs>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 сад</dc:creator>
  <cp:lastModifiedBy>дет сад</cp:lastModifiedBy>
  <cp:revision>3</cp:revision>
  <dcterms:created xsi:type="dcterms:W3CDTF">2018-03-18T14:22:58Z</dcterms:created>
  <dcterms:modified xsi:type="dcterms:W3CDTF">2018-03-18T14:48:19Z</dcterms:modified>
</cp:coreProperties>
</file>