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6" r:id="rId2"/>
    <p:sldId id="257" r:id="rId3"/>
    <p:sldId id="259" r:id="rId4"/>
    <p:sldId id="260" r:id="rId5"/>
    <p:sldId id="265" r:id="rId6"/>
    <p:sldId id="261" r:id="rId7"/>
    <p:sldId id="263" r:id="rId8"/>
    <p:sldId id="262" r:id="rId9"/>
    <p:sldId id="264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51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7AFC38-DAEC-4DDE-B454-9DF18E05BC57}" type="doc">
      <dgm:prSet loTypeId="urn:microsoft.com/office/officeart/2008/layout/HalfCircleOrganizationChart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A271FCB-1BDC-4B2C-9A56-52FACF7164C8}">
      <dgm:prSet phldrT="[Текст]" custT="1"/>
      <dgm:spPr/>
      <dgm:t>
        <a:bodyPr vert="horz"/>
        <a:lstStyle/>
        <a:p>
          <a:r>
            <a:rPr lang="ru-RU" sz="1600" dirty="0" smtClean="0"/>
            <a:t> Театрализованные игры детей способствуют активизации разных сторон речи ребенка</a:t>
          </a:r>
          <a:r>
            <a:rPr lang="ru-RU" sz="1200" dirty="0" smtClean="0"/>
            <a:t>:</a:t>
          </a:r>
          <a:endParaRPr lang="ru-RU" sz="1200" dirty="0"/>
        </a:p>
      </dgm:t>
    </dgm:pt>
    <dgm:pt modelId="{051610E1-49F1-492E-AEE2-77EA1D031FA9}" type="parTrans" cxnId="{91CB4E3A-1739-4DFD-A4BC-5482145E10E0}">
      <dgm:prSet/>
      <dgm:spPr/>
      <dgm:t>
        <a:bodyPr/>
        <a:lstStyle/>
        <a:p>
          <a:endParaRPr lang="ru-RU"/>
        </a:p>
      </dgm:t>
    </dgm:pt>
    <dgm:pt modelId="{EF8BB7B3-D41F-433A-92B6-3233F380BA3A}" type="sibTrans" cxnId="{91CB4E3A-1739-4DFD-A4BC-5482145E10E0}">
      <dgm:prSet/>
      <dgm:spPr/>
      <dgm:t>
        <a:bodyPr/>
        <a:lstStyle/>
        <a:p>
          <a:endParaRPr lang="ru-RU"/>
        </a:p>
      </dgm:t>
    </dgm:pt>
    <dgm:pt modelId="{67141C95-D82D-4594-BFEC-8D3609C7B2F1}">
      <dgm:prSet phldrT="[Текст]" custT="1"/>
      <dgm:spPr/>
      <dgm:t>
        <a:bodyPr vert="vert270"/>
        <a:lstStyle/>
        <a:p>
          <a:r>
            <a:rPr lang="ru-RU" sz="1400" dirty="0" smtClean="0"/>
            <a:t>грамматического строя;</a:t>
          </a:r>
          <a:endParaRPr lang="ru-RU" sz="1400" dirty="0"/>
        </a:p>
      </dgm:t>
    </dgm:pt>
    <dgm:pt modelId="{8249C0BA-EF48-41BE-89B9-77BB7F3C6082}" type="parTrans" cxnId="{D2C331D2-2CB6-4300-AAFD-BD6F05A5227F}">
      <dgm:prSet/>
      <dgm:spPr/>
      <dgm:t>
        <a:bodyPr/>
        <a:lstStyle/>
        <a:p>
          <a:endParaRPr lang="ru-RU" sz="1200"/>
        </a:p>
      </dgm:t>
    </dgm:pt>
    <dgm:pt modelId="{4924096E-A3F9-4B63-8682-AA15469F2E17}" type="sibTrans" cxnId="{D2C331D2-2CB6-4300-AAFD-BD6F05A5227F}">
      <dgm:prSet/>
      <dgm:spPr/>
      <dgm:t>
        <a:bodyPr/>
        <a:lstStyle/>
        <a:p>
          <a:endParaRPr lang="ru-RU"/>
        </a:p>
      </dgm:t>
    </dgm:pt>
    <dgm:pt modelId="{261BBAED-D9FB-4341-8EA8-1E8D4ACED54C}">
      <dgm:prSet custT="1"/>
      <dgm:spPr/>
      <dgm:t>
        <a:bodyPr vert="vert270"/>
        <a:lstStyle/>
        <a:p>
          <a:r>
            <a:rPr lang="ru-RU" sz="1400" dirty="0" smtClean="0"/>
            <a:t>словаря;</a:t>
          </a:r>
          <a:endParaRPr lang="ru-RU" sz="1400" dirty="0"/>
        </a:p>
      </dgm:t>
    </dgm:pt>
    <dgm:pt modelId="{52943729-9D4C-4DBC-B2B3-F9BD5DD99BBF}" type="parTrans" cxnId="{D9493B16-B207-43CD-86FE-2D4B967410CA}">
      <dgm:prSet/>
      <dgm:spPr/>
      <dgm:t>
        <a:bodyPr/>
        <a:lstStyle/>
        <a:p>
          <a:endParaRPr lang="ru-RU" sz="1200"/>
        </a:p>
      </dgm:t>
    </dgm:pt>
    <dgm:pt modelId="{1D342A29-E9D2-4BA8-9EDD-4546851145FD}" type="sibTrans" cxnId="{D9493B16-B207-43CD-86FE-2D4B967410CA}">
      <dgm:prSet/>
      <dgm:spPr/>
      <dgm:t>
        <a:bodyPr/>
        <a:lstStyle/>
        <a:p>
          <a:endParaRPr lang="ru-RU"/>
        </a:p>
      </dgm:t>
    </dgm:pt>
    <dgm:pt modelId="{B08324A6-687D-40F4-B2E7-21FBFA1F300D}">
      <dgm:prSet custT="1"/>
      <dgm:spPr/>
      <dgm:t>
        <a:bodyPr vert="vert270"/>
        <a:lstStyle/>
        <a:p>
          <a:r>
            <a:rPr lang="ru-RU" sz="1400" dirty="0" smtClean="0"/>
            <a:t>диалогической и монологической речи;</a:t>
          </a:r>
          <a:endParaRPr lang="ru-RU" sz="1400" dirty="0"/>
        </a:p>
      </dgm:t>
    </dgm:pt>
    <dgm:pt modelId="{0E22F1A6-3E6B-4987-9C58-482B582235C3}" type="parTrans" cxnId="{2AC4A006-4489-401F-BB6B-1689FBABA021}">
      <dgm:prSet/>
      <dgm:spPr/>
      <dgm:t>
        <a:bodyPr/>
        <a:lstStyle/>
        <a:p>
          <a:endParaRPr lang="ru-RU" sz="1200"/>
        </a:p>
      </dgm:t>
    </dgm:pt>
    <dgm:pt modelId="{D8A6C075-31CF-4763-A6B8-CE59DE00833C}" type="sibTrans" cxnId="{2AC4A006-4489-401F-BB6B-1689FBABA021}">
      <dgm:prSet/>
      <dgm:spPr/>
      <dgm:t>
        <a:bodyPr/>
        <a:lstStyle/>
        <a:p>
          <a:endParaRPr lang="ru-RU"/>
        </a:p>
      </dgm:t>
    </dgm:pt>
    <dgm:pt modelId="{51F2C354-AD7C-4A92-B9CB-7BD173728AE1}">
      <dgm:prSet custT="1"/>
      <dgm:spPr/>
      <dgm:t>
        <a:bodyPr vert="vert270"/>
        <a:lstStyle/>
        <a:p>
          <a:r>
            <a:rPr lang="ru-RU" sz="1400" dirty="0" smtClean="0"/>
            <a:t>совершенствованию звуковой стороны речи.</a:t>
          </a:r>
          <a:endParaRPr lang="ru-RU" sz="1400" dirty="0"/>
        </a:p>
      </dgm:t>
    </dgm:pt>
    <dgm:pt modelId="{094FC3A7-F1A8-4313-8769-7D35BAC24D45}" type="parTrans" cxnId="{4FF63481-164F-4FF9-BB0E-47C3167C095B}">
      <dgm:prSet/>
      <dgm:spPr/>
      <dgm:t>
        <a:bodyPr/>
        <a:lstStyle/>
        <a:p>
          <a:endParaRPr lang="ru-RU"/>
        </a:p>
      </dgm:t>
    </dgm:pt>
    <dgm:pt modelId="{D5F503C4-9021-41DE-BE08-CE1B3AEC51D2}" type="sibTrans" cxnId="{4FF63481-164F-4FF9-BB0E-47C3167C095B}">
      <dgm:prSet/>
      <dgm:spPr/>
      <dgm:t>
        <a:bodyPr/>
        <a:lstStyle/>
        <a:p>
          <a:endParaRPr lang="ru-RU"/>
        </a:p>
      </dgm:t>
    </dgm:pt>
    <dgm:pt modelId="{70B39633-13CF-4DA0-B646-C0D20B6E026C}" type="pres">
      <dgm:prSet presAssocID="{0A7AFC38-DAEC-4DDE-B454-9DF18E05BC57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03914E3-53D0-4AEF-88BE-818C111DCC0E}" type="pres">
      <dgm:prSet presAssocID="{0A271FCB-1BDC-4B2C-9A56-52FACF7164C8}" presName="hierRoot1" presStyleCnt="0">
        <dgm:presLayoutVars>
          <dgm:hierBranch val="init"/>
        </dgm:presLayoutVars>
      </dgm:prSet>
      <dgm:spPr/>
    </dgm:pt>
    <dgm:pt modelId="{8C8F75AE-3BE4-446E-8289-83616D7282DB}" type="pres">
      <dgm:prSet presAssocID="{0A271FCB-1BDC-4B2C-9A56-52FACF7164C8}" presName="rootComposite1" presStyleCnt="0"/>
      <dgm:spPr/>
    </dgm:pt>
    <dgm:pt modelId="{2BD91D26-227C-4133-ADE7-0386AF2E02E8}" type="pres">
      <dgm:prSet presAssocID="{0A271FCB-1BDC-4B2C-9A56-52FACF7164C8}" presName="rootText1" presStyleLbl="alignAcc1" presStyleIdx="0" presStyleCnt="0" custScaleX="553015" custScaleY="424087" custLinFactNeighborX="-4634" custLinFactNeighborY="-2172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D1BE617-6FC8-49CC-B998-AE0BB409EB9B}" type="pres">
      <dgm:prSet presAssocID="{0A271FCB-1BDC-4B2C-9A56-52FACF7164C8}" presName="topArc1" presStyleLbl="parChTrans1D1" presStyleIdx="0" presStyleCnt="10"/>
      <dgm:spPr/>
    </dgm:pt>
    <dgm:pt modelId="{889EF665-0AAC-490F-A828-A9A033C4C1C5}" type="pres">
      <dgm:prSet presAssocID="{0A271FCB-1BDC-4B2C-9A56-52FACF7164C8}" presName="bottomArc1" presStyleLbl="parChTrans1D1" presStyleIdx="1" presStyleCnt="10"/>
      <dgm:spPr/>
    </dgm:pt>
    <dgm:pt modelId="{D4672AAD-83F7-48F7-BE82-3F2B806C93F4}" type="pres">
      <dgm:prSet presAssocID="{0A271FCB-1BDC-4B2C-9A56-52FACF7164C8}" presName="topConnNode1" presStyleLbl="node1" presStyleIdx="0" presStyleCnt="0"/>
      <dgm:spPr/>
      <dgm:t>
        <a:bodyPr/>
        <a:lstStyle/>
        <a:p>
          <a:endParaRPr lang="ru-RU"/>
        </a:p>
      </dgm:t>
    </dgm:pt>
    <dgm:pt modelId="{FCAE6374-D3CF-4FEF-81AA-393950EC8482}" type="pres">
      <dgm:prSet presAssocID="{0A271FCB-1BDC-4B2C-9A56-52FACF7164C8}" presName="hierChild2" presStyleCnt="0"/>
      <dgm:spPr/>
    </dgm:pt>
    <dgm:pt modelId="{767A088D-0CA6-4426-82F4-C0C86AC644B5}" type="pres">
      <dgm:prSet presAssocID="{8249C0BA-EF48-41BE-89B9-77BB7F3C6082}" presName="Name28" presStyleLbl="parChTrans1D2" presStyleIdx="0" presStyleCnt="4"/>
      <dgm:spPr/>
    </dgm:pt>
    <dgm:pt modelId="{4E82D2BE-3685-4CE9-9374-2246D4F19676}" type="pres">
      <dgm:prSet presAssocID="{67141C95-D82D-4594-BFEC-8D3609C7B2F1}" presName="hierRoot2" presStyleCnt="0">
        <dgm:presLayoutVars>
          <dgm:hierBranch val="init"/>
        </dgm:presLayoutVars>
      </dgm:prSet>
      <dgm:spPr/>
    </dgm:pt>
    <dgm:pt modelId="{4BF2588A-879E-47C7-93CD-22D136CF574C}" type="pres">
      <dgm:prSet presAssocID="{67141C95-D82D-4594-BFEC-8D3609C7B2F1}" presName="rootComposite2" presStyleCnt="0"/>
      <dgm:spPr/>
    </dgm:pt>
    <dgm:pt modelId="{80017AC5-B76E-45D2-A9F8-65D6B4D131C8}" type="pres">
      <dgm:prSet presAssocID="{67141C95-D82D-4594-BFEC-8D3609C7B2F1}" presName="rootText2" presStyleLbl="alignAcc1" presStyleIdx="0" presStyleCnt="0" custScaleX="215513" custScaleY="533317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B738AAC-6095-43C0-BC57-BF9B3FCC5692}" type="pres">
      <dgm:prSet presAssocID="{67141C95-D82D-4594-BFEC-8D3609C7B2F1}" presName="topArc2" presStyleLbl="parChTrans1D1" presStyleIdx="2" presStyleCnt="10"/>
      <dgm:spPr/>
    </dgm:pt>
    <dgm:pt modelId="{114C1AC1-D03B-4E10-933A-14C5744EFA4F}" type="pres">
      <dgm:prSet presAssocID="{67141C95-D82D-4594-BFEC-8D3609C7B2F1}" presName="bottomArc2" presStyleLbl="parChTrans1D1" presStyleIdx="3" presStyleCnt="10"/>
      <dgm:spPr/>
    </dgm:pt>
    <dgm:pt modelId="{34DDCC7F-6C35-4049-ACB0-84382608E109}" type="pres">
      <dgm:prSet presAssocID="{67141C95-D82D-4594-BFEC-8D3609C7B2F1}" presName="topConnNode2" presStyleLbl="node2" presStyleIdx="0" presStyleCnt="0"/>
      <dgm:spPr/>
      <dgm:t>
        <a:bodyPr/>
        <a:lstStyle/>
        <a:p>
          <a:endParaRPr lang="ru-RU"/>
        </a:p>
      </dgm:t>
    </dgm:pt>
    <dgm:pt modelId="{F29D27D2-B934-4A64-856C-0B96E6A56E6F}" type="pres">
      <dgm:prSet presAssocID="{67141C95-D82D-4594-BFEC-8D3609C7B2F1}" presName="hierChild4" presStyleCnt="0"/>
      <dgm:spPr/>
    </dgm:pt>
    <dgm:pt modelId="{6C581503-E25C-48FD-8F19-33D9417384FA}" type="pres">
      <dgm:prSet presAssocID="{67141C95-D82D-4594-BFEC-8D3609C7B2F1}" presName="hierChild5" presStyleCnt="0"/>
      <dgm:spPr/>
    </dgm:pt>
    <dgm:pt modelId="{3C2FFBCD-DDD4-41B7-9FCB-41826C21C45E}" type="pres">
      <dgm:prSet presAssocID="{52943729-9D4C-4DBC-B2B3-F9BD5DD99BBF}" presName="Name28" presStyleLbl="parChTrans1D2" presStyleIdx="1" presStyleCnt="4"/>
      <dgm:spPr/>
    </dgm:pt>
    <dgm:pt modelId="{8D638853-7157-4E2D-87FD-AFA40D6ADDFA}" type="pres">
      <dgm:prSet presAssocID="{261BBAED-D9FB-4341-8EA8-1E8D4ACED54C}" presName="hierRoot2" presStyleCnt="0">
        <dgm:presLayoutVars>
          <dgm:hierBranch val="init"/>
        </dgm:presLayoutVars>
      </dgm:prSet>
      <dgm:spPr/>
    </dgm:pt>
    <dgm:pt modelId="{ECA43256-156F-4E10-829C-FF3B0CAE2AAF}" type="pres">
      <dgm:prSet presAssocID="{261BBAED-D9FB-4341-8EA8-1E8D4ACED54C}" presName="rootComposite2" presStyleCnt="0"/>
      <dgm:spPr/>
    </dgm:pt>
    <dgm:pt modelId="{EFF8354A-9D0D-4580-8EDD-6BC5749CE8F6}" type="pres">
      <dgm:prSet presAssocID="{261BBAED-D9FB-4341-8EA8-1E8D4ACED54C}" presName="rootText2" presStyleLbl="alignAcc1" presStyleIdx="0" presStyleCnt="0" custScaleX="319586" custScaleY="72667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98D7B44-FB72-49BD-8435-832FF1D25D3D}" type="pres">
      <dgm:prSet presAssocID="{261BBAED-D9FB-4341-8EA8-1E8D4ACED54C}" presName="topArc2" presStyleLbl="parChTrans1D1" presStyleIdx="4" presStyleCnt="10"/>
      <dgm:spPr/>
    </dgm:pt>
    <dgm:pt modelId="{817CBB3C-9ED4-4B7C-AD96-CF43E165B3F2}" type="pres">
      <dgm:prSet presAssocID="{261BBAED-D9FB-4341-8EA8-1E8D4ACED54C}" presName="bottomArc2" presStyleLbl="parChTrans1D1" presStyleIdx="5" presStyleCnt="10"/>
      <dgm:spPr/>
    </dgm:pt>
    <dgm:pt modelId="{3D009B72-F115-448D-B7DD-5BB04411663F}" type="pres">
      <dgm:prSet presAssocID="{261BBAED-D9FB-4341-8EA8-1E8D4ACED54C}" presName="topConnNode2" presStyleLbl="node2" presStyleIdx="0" presStyleCnt="0"/>
      <dgm:spPr/>
      <dgm:t>
        <a:bodyPr/>
        <a:lstStyle/>
        <a:p>
          <a:endParaRPr lang="ru-RU"/>
        </a:p>
      </dgm:t>
    </dgm:pt>
    <dgm:pt modelId="{2403AB37-91A5-4AD7-935A-5044631B8BA2}" type="pres">
      <dgm:prSet presAssocID="{261BBAED-D9FB-4341-8EA8-1E8D4ACED54C}" presName="hierChild4" presStyleCnt="0"/>
      <dgm:spPr/>
    </dgm:pt>
    <dgm:pt modelId="{FE72686C-FC5F-4C3B-8B5F-E007606511A6}" type="pres">
      <dgm:prSet presAssocID="{261BBAED-D9FB-4341-8EA8-1E8D4ACED54C}" presName="hierChild5" presStyleCnt="0"/>
      <dgm:spPr/>
    </dgm:pt>
    <dgm:pt modelId="{5D5AD8C5-908C-45A9-A313-79B84499B28A}" type="pres">
      <dgm:prSet presAssocID="{0E22F1A6-3E6B-4987-9C58-482B582235C3}" presName="Name28" presStyleLbl="parChTrans1D2" presStyleIdx="2" presStyleCnt="4"/>
      <dgm:spPr/>
    </dgm:pt>
    <dgm:pt modelId="{A167F816-7E11-47CE-A300-F7487BBBC81F}" type="pres">
      <dgm:prSet presAssocID="{B08324A6-687D-40F4-B2E7-21FBFA1F300D}" presName="hierRoot2" presStyleCnt="0">
        <dgm:presLayoutVars>
          <dgm:hierBranch val="init"/>
        </dgm:presLayoutVars>
      </dgm:prSet>
      <dgm:spPr/>
    </dgm:pt>
    <dgm:pt modelId="{0D1FB87A-67AE-4B46-9354-F8D2406EA3AA}" type="pres">
      <dgm:prSet presAssocID="{B08324A6-687D-40F4-B2E7-21FBFA1F300D}" presName="rootComposite2" presStyleCnt="0"/>
      <dgm:spPr/>
    </dgm:pt>
    <dgm:pt modelId="{4CE72309-8677-4EE5-90C2-E4868EC2B07A}" type="pres">
      <dgm:prSet presAssocID="{B08324A6-687D-40F4-B2E7-21FBFA1F300D}" presName="rootText2" presStyleLbl="alignAcc1" presStyleIdx="0" presStyleCnt="0" custScaleX="258811" custScaleY="85388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63ADE73-BA8C-46D4-B542-04DC12EC85AA}" type="pres">
      <dgm:prSet presAssocID="{B08324A6-687D-40F4-B2E7-21FBFA1F300D}" presName="topArc2" presStyleLbl="parChTrans1D1" presStyleIdx="6" presStyleCnt="10"/>
      <dgm:spPr/>
    </dgm:pt>
    <dgm:pt modelId="{DDAFC2BA-46E7-43AC-9A40-CBF6D598819D}" type="pres">
      <dgm:prSet presAssocID="{B08324A6-687D-40F4-B2E7-21FBFA1F300D}" presName="bottomArc2" presStyleLbl="parChTrans1D1" presStyleIdx="7" presStyleCnt="10"/>
      <dgm:spPr/>
    </dgm:pt>
    <dgm:pt modelId="{E8C5BA83-20A2-400C-8468-6349C482FC87}" type="pres">
      <dgm:prSet presAssocID="{B08324A6-687D-40F4-B2E7-21FBFA1F300D}" presName="topConnNode2" presStyleLbl="node2" presStyleIdx="0" presStyleCnt="0"/>
      <dgm:spPr/>
      <dgm:t>
        <a:bodyPr/>
        <a:lstStyle/>
        <a:p>
          <a:endParaRPr lang="ru-RU"/>
        </a:p>
      </dgm:t>
    </dgm:pt>
    <dgm:pt modelId="{7B89F67C-6AEE-4C67-8AAA-72ACAC2C1DB4}" type="pres">
      <dgm:prSet presAssocID="{B08324A6-687D-40F4-B2E7-21FBFA1F300D}" presName="hierChild4" presStyleCnt="0"/>
      <dgm:spPr/>
    </dgm:pt>
    <dgm:pt modelId="{15882509-A51B-431A-81CA-F950BB0CBD1C}" type="pres">
      <dgm:prSet presAssocID="{B08324A6-687D-40F4-B2E7-21FBFA1F300D}" presName="hierChild5" presStyleCnt="0"/>
      <dgm:spPr/>
    </dgm:pt>
    <dgm:pt modelId="{145B471B-C09E-4600-A703-4140BF657E3A}" type="pres">
      <dgm:prSet presAssocID="{094FC3A7-F1A8-4313-8769-7D35BAC24D45}" presName="Name28" presStyleLbl="parChTrans1D2" presStyleIdx="3" presStyleCnt="4"/>
      <dgm:spPr/>
    </dgm:pt>
    <dgm:pt modelId="{FA245AEE-90CB-4DAE-8A24-A62AC5F3A5FB}" type="pres">
      <dgm:prSet presAssocID="{51F2C354-AD7C-4A92-B9CB-7BD173728AE1}" presName="hierRoot2" presStyleCnt="0">
        <dgm:presLayoutVars>
          <dgm:hierBranch val="init"/>
        </dgm:presLayoutVars>
      </dgm:prSet>
      <dgm:spPr/>
    </dgm:pt>
    <dgm:pt modelId="{777C0F0C-4DFB-4F7D-94DB-87F1A12A027F}" type="pres">
      <dgm:prSet presAssocID="{51F2C354-AD7C-4A92-B9CB-7BD173728AE1}" presName="rootComposite2" presStyleCnt="0"/>
      <dgm:spPr/>
    </dgm:pt>
    <dgm:pt modelId="{F236FDA1-A3E3-43E1-82C4-F2E57520B6F3}" type="pres">
      <dgm:prSet presAssocID="{51F2C354-AD7C-4A92-B9CB-7BD173728AE1}" presName="rootText2" presStyleLbl="alignAcc1" presStyleIdx="0" presStyleCnt="0" custScaleX="229889" custScaleY="92848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CC0179-12C1-4FC5-AB71-AFDBDEA75016}" type="pres">
      <dgm:prSet presAssocID="{51F2C354-AD7C-4A92-B9CB-7BD173728AE1}" presName="topArc2" presStyleLbl="parChTrans1D1" presStyleIdx="8" presStyleCnt="10"/>
      <dgm:spPr/>
    </dgm:pt>
    <dgm:pt modelId="{957A64DE-4050-4BD8-8B0C-7590C4AF8B1D}" type="pres">
      <dgm:prSet presAssocID="{51F2C354-AD7C-4A92-B9CB-7BD173728AE1}" presName="bottomArc2" presStyleLbl="parChTrans1D1" presStyleIdx="9" presStyleCnt="10"/>
      <dgm:spPr/>
    </dgm:pt>
    <dgm:pt modelId="{2C9F2BA1-31E0-4804-9A8A-CB9B564FBC18}" type="pres">
      <dgm:prSet presAssocID="{51F2C354-AD7C-4A92-B9CB-7BD173728AE1}" presName="topConnNode2" presStyleLbl="node2" presStyleIdx="0" presStyleCnt="0"/>
      <dgm:spPr/>
      <dgm:t>
        <a:bodyPr/>
        <a:lstStyle/>
        <a:p>
          <a:endParaRPr lang="ru-RU"/>
        </a:p>
      </dgm:t>
    </dgm:pt>
    <dgm:pt modelId="{47ADED04-F9DF-42ED-8B41-DF310185D6BA}" type="pres">
      <dgm:prSet presAssocID="{51F2C354-AD7C-4A92-B9CB-7BD173728AE1}" presName="hierChild4" presStyleCnt="0"/>
      <dgm:spPr/>
    </dgm:pt>
    <dgm:pt modelId="{690F2EB1-E107-4AC9-80C4-12360356F80D}" type="pres">
      <dgm:prSet presAssocID="{51F2C354-AD7C-4A92-B9CB-7BD173728AE1}" presName="hierChild5" presStyleCnt="0"/>
      <dgm:spPr/>
    </dgm:pt>
    <dgm:pt modelId="{35D1E414-89E5-421A-BDFA-88A5D8D3460B}" type="pres">
      <dgm:prSet presAssocID="{0A271FCB-1BDC-4B2C-9A56-52FACF7164C8}" presName="hierChild3" presStyleCnt="0"/>
      <dgm:spPr/>
    </dgm:pt>
  </dgm:ptLst>
  <dgm:cxnLst>
    <dgm:cxn modelId="{A2ECCA38-3B04-44DF-ABFB-9A85204EB560}" type="presOf" srcId="{0E22F1A6-3E6B-4987-9C58-482B582235C3}" destId="{5D5AD8C5-908C-45A9-A313-79B84499B28A}" srcOrd="0" destOrd="0" presId="urn:microsoft.com/office/officeart/2008/layout/HalfCircleOrganizationChart"/>
    <dgm:cxn modelId="{D4A051ED-D986-4D73-B748-8A4950EA0037}" type="presOf" srcId="{0A271FCB-1BDC-4B2C-9A56-52FACF7164C8}" destId="{D4672AAD-83F7-48F7-BE82-3F2B806C93F4}" srcOrd="1" destOrd="0" presId="urn:microsoft.com/office/officeart/2008/layout/HalfCircleOrganizationChart"/>
    <dgm:cxn modelId="{92707334-48A9-4A87-9538-265DE695BBBC}" type="presOf" srcId="{51F2C354-AD7C-4A92-B9CB-7BD173728AE1}" destId="{2C9F2BA1-31E0-4804-9A8A-CB9B564FBC18}" srcOrd="1" destOrd="0" presId="urn:microsoft.com/office/officeart/2008/layout/HalfCircleOrganizationChart"/>
    <dgm:cxn modelId="{EC384DD2-259F-4E18-98F8-E6F72F07A562}" type="presOf" srcId="{094FC3A7-F1A8-4313-8769-7D35BAC24D45}" destId="{145B471B-C09E-4600-A703-4140BF657E3A}" srcOrd="0" destOrd="0" presId="urn:microsoft.com/office/officeart/2008/layout/HalfCircleOrganizationChart"/>
    <dgm:cxn modelId="{4FF63481-164F-4FF9-BB0E-47C3167C095B}" srcId="{0A271FCB-1BDC-4B2C-9A56-52FACF7164C8}" destId="{51F2C354-AD7C-4A92-B9CB-7BD173728AE1}" srcOrd="3" destOrd="0" parTransId="{094FC3A7-F1A8-4313-8769-7D35BAC24D45}" sibTransId="{D5F503C4-9021-41DE-BE08-CE1B3AEC51D2}"/>
    <dgm:cxn modelId="{7ADD66C4-2393-49B7-847B-0B3EA199A78F}" type="presOf" srcId="{0A7AFC38-DAEC-4DDE-B454-9DF18E05BC57}" destId="{70B39633-13CF-4DA0-B646-C0D20B6E026C}" srcOrd="0" destOrd="0" presId="urn:microsoft.com/office/officeart/2008/layout/HalfCircleOrganizationChart"/>
    <dgm:cxn modelId="{D2C331D2-2CB6-4300-AAFD-BD6F05A5227F}" srcId="{0A271FCB-1BDC-4B2C-9A56-52FACF7164C8}" destId="{67141C95-D82D-4594-BFEC-8D3609C7B2F1}" srcOrd="0" destOrd="0" parTransId="{8249C0BA-EF48-41BE-89B9-77BB7F3C6082}" sibTransId="{4924096E-A3F9-4B63-8682-AA15469F2E17}"/>
    <dgm:cxn modelId="{299D29B7-6108-4E95-AEAD-E1546EF6CC43}" type="presOf" srcId="{67141C95-D82D-4594-BFEC-8D3609C7B2F1}" destId="{34DDCC7F-6C35-4049-ACB0-84382608E109}" srcOrd="1" destOrd="0" presId="urn:microsoft.com/office/officeart/2008/layout/HalfCircleOrganizationChart"/>
    <dgm:cxn modelId="{7E97C6A4-163A-4174-9E42-7095977A0D3C}" type="presOf" srcId="{52943729-9D4C-4DBC-B2B3-F9BD5DD99BBF}" destId="{3C2FFBCD-DDD4-41B7-9FCB-41826C21C45E}" srcOrd="0" destOrd="0" presId="urn:microsoft.com/office/officeart/2008/layout/HalfCircleOrganizationChart"/>
    <dgm:cxn modelId="{83495E70-83E1-4735-BDF9-87F2A258FD94}" type="presOf" srcId="{B08324A6-687D-40F4-B2E7-21FBFA1F300D}" destId="{4CE72309-8677-4EE5-90C2-E4868EC2B07A}" srcOrd="0" destOrd="0" presId="urn:microsoft.com/office/officeart/2008/layout/HalfCircleOrganizationChart"/>
    <dgm:cxn modelId="{91CB4E3A-1739-4DFD-A4BC-5482145E10E0}" srcId="{0A7AFC38-DAEC-4DDE-B454-9DF18E05BC57}" destId="{0A271FCB-1BDC-4B2C-9A56-52FACF7164C8}" srcOrd="0" destOrd="0" parTransId="{051610E1-49F1-492E-AEE2-77EA1D031FA9}" sibTransId="{EF8BB7B3-D41F-433A-92B6-3233F380BA3A}"/>
    <dgm:cxn modelId="{54A3D743-AC8C-47B9-9F27-85D2484CF265}" type="presOf" srcId="{67141C95-D82D-4594-BFEC-8D3609C7B2F1}" destId="{80017AC5-B76E-45D2-A9F8-65D6B4D131C8}" srcOrd="0" destOrd="0" presId="urn:microsoft.com/office/officeart/2008/layout/HalfCircleOrganizationChart"/>
    <dgm:cxn modelId="{6ECB317F-B6B8-4303-A205-B703D2DB1197}" type="presOf" srcId="{261BBAED-D9FB-4341-8EA8-1E8D4ACED54C}" destId="{3D009B72-F115-448D-B7DD-5BB04411663F}" srcOrd="1" destOrd="0" presId="urn:microsoft.com/office/officeart/2008/layout/HalfCircleOrganizationChart"/>
    <dgm:cxn modelId="{79771CC3-BA54-4911-A82A-DF793EA0FC94}" type="presOf" srcId="{261BBAED-D9FB-4341-8EA8-1E8D4ACED54C}" destId="{EFF8354A-9D0D-4580-8EDD-6BC5749CE8F6}" srcOrd="0" destOrd="0" presId="urn:microsoft.com/office/officeart/2008/layout/HalfCircleOrganizationChart"/>
    <dgm:cxn modelId="{9AAA5D33-852D-40D0-B0D2-4FC9679E9AD4}" type="presOf" srcId="{8249C0BA-EF48-41BE-89B9-77BB7F3C6082}" destId="{767A088D-0CA6-4426-82F4-C0C86AC644B5}" srcOrd="0" destOrd="0" presId="urn:microsoft.com/office/officeart/2008/layout/HalfCircleOrganizationChart"/>
    <dgm:cxn modelId="{D9493B16-B207-43CD-86FE-2D4B967410CA}" srcId="{0A271FCB-1BDC-4B2C-9A56-52FACF7164C8}" destId="{261BBAED-D9FB-4341-8EA8-1E8D4ACED54C}" srcOrd="1" destOrd="0" parTransId="{52943729-9D4C-4DBC-B2B3-F9BD5DD99BBF}" sibTransId="{1D342A29-E9D2-4BA8-9EDD-4546851145FD}"/>
    <dgm:cxn modelId="{FCEABB05-37A3-4DB0-B10D-07DF10FE5E6C}" type="presOf" srcId="{51F2C354-AD7C-4A92-B9CB-7BD173728AE1}" destId="{F236FDA1-A3E3-43E1-82C4-F2E57520B6F3}" srcOrd="0" destOrd="0" presId="urn:microsoft.com/office/officeart/2008/layout/HalfCircleOrganizationChart"/>
    <dgm:cxn modelId="{2AC4A006-4489-401F-BB6B-1689FBABA021}" srcId="{0A271FCB-1BDC-4B2C-9A56-52FACF7164C8}" destId="{B08324A6-687D-40F4-B2E7-21FBFA1F300D}" srcOrd="2" destOrd="0" parTransId="{0E22F1A6-3E6B-4987-9C58-482B582235C3}" sibTransId="{D8A6C075-31CF-4763-A6B8-CE59DE00833C}"/>
    <dgm:cxn modelId="{3F4063DE-5C21-4656-A2FC-EDC5EC34C53B}" type="presOf" srcId="{0A271FCB-1BDC-4B2C-9A56-52FACF7164C8}" destId="{2BD91D26-227C-4133-ADE7-0386AF2E02E8}" srcOrd="0" destOrd="0" presId="urn:microsoft.com/office/officeart/2008/layout/HalfCircleOrganizationChart"/>
    <dgm:cxn modelId="{F2E1F2C6-030F-4161-A25C-0F0F109BCDDD}" type="presOf" srcId="{B08324A6-687D-40F4-B2E7-21FBFA1F300D}" destId="{E8C5BA83-20A2-400C-8468-6349C482FC87}" srcOrd="1" destOrd="0" presId="urn:microsoft.com/office/officeart/2008/layout/HalfCircleOrganizationChart"/>
    <dgm:cxn modelId="{A0D1C088-1590-4CA9-B752-F823C0C7A24E}" type="presParOf" srcId="{70B39633-13CF-4DA0-B646-C0D20B6E026C}" destId="{703914E3-53D0-4AEF-88BE-818C111DCC0E}" srcOrd="0" destOrd="0" presId="urn:microsoft.com/office/officeart/2008/layout/HalfCircleOrganizationChart"/>
    <dgm:cxn modelId="{6B20DBD0-44D7-4C79-9DF5-BEE9517CB5AF}" type="presParOf" srcId="{703914E3-53D0-4AEF-88BE-818C111DCC0E}" destId="{8C8F75AE-3BE4-446E-8289-83616D7282DB}" srcOrd="0" destOrd="0" presId="urn:microsoft.com/office/officeart/2008/layout/HalfCircleOrganizationChart"/>
    <dgm:cxn modelId="{28C74B6D-C71B-4D85-A8D4-A5A2499452DB}" type="presParOf" srcId="{8C8F75AE-3BE4-446E-8289-83616D7282DB}" destId="{2BD91D26-227C-4133-ADE7-0386AF2E02E8}" srcOrd="0" destOrd="0" presId="urn:microsoft.com/office/officeart/2008/layout/HalfCircleOrganizationChart"/>
    <dgm:cxn modelId="{5D153214-3116-4A7F-B504-128A31D3235A}" type="presParOf" srcId="{8C8F75AE-3BE4-446E-8289-83616D7282DB}" destId="{1D1BE617-6FC8-49CC-B998-AE0BB409EB9B}" srcOrd="1" destOrd="0" presId="urn:microsoft.com/office/officeart/2008/layout/HalfCircleOrganizationChart"/>
    <dgm:cxn modelId="{90C33470-40D0-4DA4-A224-7AAEF6A4BDF5}" type="presParOf" srcId="{8C8F75AE-3BE4-446E-8289-83616D7282DB}" destId="{889EF665-0AAC-490F-A828-A9A033C4C1C5}" srcOrd="2" destOrd="0" presId="urn:microsoft.com/office/officeart/2008/layout/HalfCircleOrganizationChart"/>
    <dgm:cxn modelId="{F220C7A9-1B20-49A3-8DA5-A99F9AA4B871}" type="presParOf" srcId="{8C8F75AE-3BE4-446E-8289-83616D7282DB}" destId="{D4672AAD-83F7-48F7-BE82-3F2B806C93F4}" srcOrd="3" destOrd="0" presId="urn:microsoft.com/office/officeart/2008/layout/HalfCircleOrganizationChart"/>
    <dgm:cxn modelId="{B2B77C21-2E42-4F23-B823-19F81514E0E3}" type="presParOf" srcId="{703914E3-53D0-4AEF-88BE-818C111DCC0E}" destId="{FCAE6374-D3CF-4FEF-81AA-393950EC8482}" srcOrd="1" destOrd="0" presId="urn:microsoft.com/office/officeart/2008/layout/HalfCircleOrganizationChart"/>
    <dgm:cxn modelId="{7CB5FFA6-501E-4DFE-AD99-3FF316DB8484}" type="presParOf" srcId="{FCAE6374-D3CF-4FEF-81AA-393950EC8482}" destId="{767A088D-0CA6-4426-82F4-C0C86AC644B5}" srcOrd="0" destOrd="0" presId="urn:microsoft.com/office/officeart/2008/layout/HalfCircleOrganizationChart"/>
    <dgm:cxn modelId="{47FE89D0-5704-456E-8EAE-BD8C34CA1116}" type="presParOf" srcId="{FCAE6374-D3CF-4FEF-81AA-393950EC8482}" destId="{4E82D2BE-3685-4CE9-9374-2246D4F19676}" srcOrd="1" destOrd="0" presId="urn:microsoft.com/office/officeart/2008/layout/HalfCircleOrganizationChart"/>
    <dgm:cxn modelId="{CD01B47F-125A-4EE0-9623-CADE146235C7}" type="presParOf" srcId="{4E82D2BE-3685-4CE9-9374-2246D4F19676}" destId="{4BF2588A-879E-47C7-93CD-22D136CF574C}" srcOrd="0" destOrd="0" presId="urn:microsoft.com/office/officeart/2008/layout/HalfCircleOrganizationChart"/>
    <dgm:cxn modelId="{1A0DD0D5-EC3E-40F4-AE03-67202910A929}" type="presParOf" srcId="{4BF2588A-879E-47C7-93CD-22D136CF574C}" destId="{80017AC5-B76E-45D2-A9F8-65D6B4D131C8}" srcOrd="0" destOrd="0" presId="urn:microsoft.com/office/officeart/2008/layout/HalfCircleOrganizationChart"/>
    <dgm:cxn modelId="{D25643AF-2BFB-4E13-93BF-38AEBFD60CFC}" type="presParOf" srcId="{4BF2588A-879E-47C7-93CD-22D136CF574C}" destId="{6B738AAC-6095-43C0-BC57-BF9B3FCC5692}" srcOrd="1" destOrd="0" presId="urn:microsoft.com/office/officeart/2008/layout/HalfCircleOrganizationChart"/>
    <dgm:cxn modelId="{25066716-D23F-4739-8479-87BF7DC88AB1}" type="presParOf" srcId="{4BF2588A-879E-47C7-93CD-22D136CF574C}" destId="{114C1AC1-D03B-4E10-933A-14C5744EFA4F}" srcOrd="2" destOrd="0" presId="urn:microsoft.com/office/officeart/2008/layout/HalfCircleOrganizationChart"/>
    <dgm:cxn modelId="{F7E117CC-B1E0-4C42-8D73-C2B4F39571DF}" type="presParOf" srcId="{4BF2588A-879E-47C7-93CD-22D136CF574C}" destId="{34DDCC7F-6C35-4049-ACB0-84382608E109}" srcOrd="3" destOrd="0" presId="urn:microsoft.com/office/officeart/2008/layout/HalfCircleOrganizationChart"/>
    <dgm:cxn modelId="{DF9C6564-1DD0-43D7-90F2-E7FB7408DF65}" type="presParOf" srcId="{4E82D2BE-3685-4CE9-9374-2246D4F19676}" destId="{F29D27D2-B934-4A64-856C-0B96E6A56E6F}" srcOrd="1" destOrd="0" presId="urn:microsoft.com/office/officeart/2008/layout/HalfCircleOrganizationChart"/>
    <dgm:cxn modelId="{CDE96178-9273-4EE3-9C72-68E5146B5EFD}" type="presParOf" srcId="{4E82D2BE-3685-4CE9-9374-2246D4F19676}" destId="{6C581503-E25C-48FD-8F19-33D9417384FA}" srcOrd="2" destOrd="0" presId="urn:microsoft.com/office/officeart/2008/layout/HalfCircleOrganizationChart"/>
    <dgm:cxn modelId="{9559F32C-0777-4F16-A78D-7156C5E5EEF0}" type="presParOf" srcId="{FCAE6374-D3CF-4FEF-81AA-393950EC8482}" destId="{3C2FFBCD-DDD4-41B7-9FCB-41826C21C45E}" srcOrd="2" destOrd="0" presId="urn:microsoft.com/office/officeart/2008/layout/HalfCircleOrganizationChart"/>
    <dgm:cxn modelId="{5E132238-D271-4A5D-B0D5-3D7B2BA19AB6}" type="presParOf" srcId="{FCAE6374-D3CF-4FEF-81AA-393950EC8482}" destId="{8D638853-7157-4E2D-87FD-AFA40D6ADDFA}" srcOrd="3" destOrd="0" presId="urn:microsoft.com/office/officeart/2008/layout/HalfCircleOrganizationChart"/>
    <dgm:cxn modelId="{A0ED73C2-0186-4053-AA7E-F7DAA8542C32}" type="presParOf" srcId="{8D638853-7157-4E2D-87FD-AFA40D6ADDFA}" destId="{ECA43256-156F-4E10-829C-FF3B0CAE2AAF}" srcOrd="0" destOrd="0" presId="urn:microsoft.com/office/officeart/2008/layout/HalfCircleOrganizationChart"/>
    <dgm:cxn modelId="{5166B4D2-8745-44C3-B549-14BFBD69E3A6}" type="presParOf" srcId="{ECA43256-156F-4E10-829C-FF3B0CAE2AAF}" destId="{EFF8354A-9D0D-4580-8EDD-6BC5749CE8F6}" srcOrd="0" destOrd="0" presId="urn:microsoft.com/office/officeart/2008/layout/HalfCircleOrganizationChart"/>
    <dgm:cxn modelId="{A3EA2A09-95EF-4B99-A79C-8DE8DE3529FF}" type="presParOf" srcId="{ECA43256-156F-4E10-829C-FF3B0CAE2AAF}" destId="{898D7B44-FB72-49BD-8435-832FF1D25D3D}" srcOrd="1" destOrd="0" presId="urn:microsoft.com/office/officeart/2008/layout/HalfCircleOrganizationChart"/>
    <dgm:cxn modelId="{F6A35454-83AE-4F00-8FB7-A0DC285A14E3}" type="presParOf" srcId="{ECA43256-156F-4E10-829C-FF3B0CAE2AAF}" destId="{817CBB3C-9ED4-4B7C-AD96-CF43E165B3F2}" srcOrd="2" destOrd="0" presId="urn:microsoft.com/office/officeart/2008/layout/HalfCircleOrganizationChart"/>
    <dgm:cxn modelId="{78133667-D8CC-4982-80C3-53BA313292ED}" type="presParOf" srcId="{ECA43256-156F-4E10-829C-FF3B0CAE2AAF}" destId="{3D009B72-F115-448D-B7DD-5BB04411663F}" srcOrd="3" destOrd="0" presId="urn:microsoft.com/office/officeart/2008/layout/HalfCircleOrganizationChart"/>
    <dgm:cxn modelId="{A596D753-DF10-42EA-A535-6D7F3E9CFE8F}" type="presParOf" srcId="{8D638853-7157-4E2D-87FD-AFA40D6ADDFA}" destId="{2403AB37-91A5-4AD7-935A-5044631B8BA2}" srcOrd="1" destOrd="0" presId="urn:microsoft.com/office/officeart/2008/layout/HalfCircleOrganizationChart"/>
    <dgm:cxn modelId="{6C2C5AF0-1BA6-46EE-AFA2-31D3C568739A}" type="presParOf" srcId="{8D638853-7157-4E2D-87FD-AFA40D6ADDFA}" destId="{FE72686C-FC5F-4C3B-8B5F-E007606511A6}" srcOrd="2" destOrd="0" presId="urn:microsoft.com/office/officeart/2008/layout/HalfCircleOrganizationChart"/>
    <dgm:cxn modelId="{9B4AA576-336A-4B9E-ACFA-8D3D8052418F}" type="presParOf" srcId="{FCAE6374-D3CF-4FEF-81AA-393950EC8482}" destId="{5D5AD8C5-908C-45A9-A313-79B84499B28A}" srcOrd="4" destOrd="0" presId="urn:microsoft.com/office/officeart/2008/layout/HalfCircleOrganizationChart"/>
    <dgm:cxn modelId="{81D008FA-FDF5-4EAA-B86B-ED5152172BBB}" type="presParOf" srcId="{FCAE6374-D3CF-4FEF-81AA-393950EC8482}" destId="{A167F816-7E11-47CE-A300-F7487BBBC81F}" srcOrd="5" destOrd="0" presId="urn:microsoft.com/office/officeart/2008/layout/HalfCircleOrganizationChart"/>
    <dgm:cxn modelId="{649DEB74-5F38-463C-958B-9C3C9926E27D}" type="presParOf" srcId="{A167F816-7E11-47CE-A300-F7487BBBC81F}" destId="{0D1FB87A-67AE-4B46-9354-F8D2406EA3AA}" srcOrd="0" destOrd="0" presId="urn:microsoft.com/office/officeart/2008/layout/HalfCircleOrganizationChart"/>
    <dgm:cxn modelId="{8BFDA87B-A87A-451D-906F-FCC75BA836AE}" type="presParOf" srcId="{0D1FB87A-67AE-4B46-9354-F8D2406EA3AA}" destId="{4CE72309-8677-4EE5-90C2-E4868EC2B07A}" srcOrd="0" destOrd="0" presId="urn:microsoft.com/office/officeart/2008/layout/HalfCircleOrganizationChart"/>
    <dgm:cxn modelId="{7CF89DCD-44C6-4EBC-A0CD-087773FE5CA6}" type="presParOf" srcId="{0D1FB87A-67AE-4B46-9354-F8D2406EA3AA}" destId="{063ADE73-BA8C-46D4-B542-04DC12EC85AA}" srcOrd="1" destOrd="0" presId="urn:microsoft.com/office/officeart/2008/layout/HalfCircleOrganizationChart"/>
    <dgm:cxn modelId="{9A0E110D-F8A0-4E9A-B09F-68FC26B47562}" type="presParOf" srcId="{0D1FB87A-67AE-4B46-9354-F8D2406EA3AA}" destId="{DDAFC2BA-46E7-43AC-9A40-CBF6D598819D}" srcOrd="2" destOrd="0" presId="urn:microsoft.com/office/officeart/2008/layout/HalfCircleOrganizationChart"/>
    <dgm:cxn modelId="{610FDBC2-560B-4EAD-9004-D0F76D88051B}" type="presParOf" srcId="{0D1FB87A-67AE-4B46-9354-F8D2406EA3AA}" destId="{E8C5BA83-20A2-400C-8468-6349C482FC87}" srcOrd="3" destOrd="0" presId="urn:microsoft.com/office/officeart/2008/layout/HalfCircleOrganizationChart"/>
    <dgm:cxn modelId="{E6F15E15-A307-452C-85BD-3DDA5613825B}" type="presParOf" srcId="{A167F816-7E11-47CE-A300-F7487BBBC81F}" destId="{7B89F67C-6AEE-4C67-8AAA-72ACAC2C1DB4}" srcOrd="1" destOrd="0" presId="urn:microsoft.com/office/officeart/2008/layout/HalfCircleOrganizationChart"/>
    <dgm:cxn modelId="{7818FD47-781D-4915-86DA-BDDDBF9095E2}" type="presParOf" srcId="{A167F816-7E11-47CE-A300-F7487BBBC81F}" destId="{15882509-A51B-431A-81CA-F950BB0CBD1C}" srcOrd="2" destOrd="0" presId="urn:microsoft.com/office/officeart/2008/layout/HalfCircleOrganizationChart"/>
    <dgm:cxn modelId="{5F7CF8B6-BDD2-45CC-AA84-BA6DCA5381C8}" type="presParOf" srcId="{FCAE6374-D3CF-4FEF-81AA-393950EC8482}" destId="{145B471B-C09E-4600-A703-4140BF657E3A}" srcOrd="6" destOrd="0" presId="urn:microsoft.com/office/officeart/2008/layout/HalfCircleOrganizationChart"/>
    <dgm:cxn modelId="{CFD0CE7A-FD2F-4C80-B28B-E4E766D2E469}" type="presParOf" srcId="{FCAE6374-D3CF-4FEF-81AA-393950EC8482}" destId="{FA245AEE-90CB-4DAE-8A24-A62AC5F3A5FB}" srcOrd="7" destOrd="0" presId="urn:microsoft.com/office/officeart/2008/layout/HalfCircleOrganizationChart"/>
    <dgm:cxn modelId="{C655B402-7CC4-4E64-AA26-8B050D03F3D9}" type="presParOf" srcId="{FA245AEE-90CB-4DAE-8A24-A62AC5F3A5FB}" destId="{777C0F0C-4DFB-4F7D-94DB-87F1A12A027F}" srcOrd="0" destOrd="0" presId="urn:microsoft.com/office/officeart/2008/layout/HalfCircleOrganizationChart"/>
    <dgm:cxn modelId="{FEB4F794-F2C5-4291-8318-D9F05C919266}" type="presParOf" srcId="{777C0F0C-4DFB-4F7D-94DB-87F1A12A027F}" destId="{F236FDA1-A3E3-43E1-82C4-F2E57520B6F3}" srcOrd="0" destOrd="0" presId="urn:microsoft.com/office/officeart/2008/layout/HalfCircleOrganizationChart"/>
    <dgm:cxn modelId="{34052CA2-2252-46F3-81B7-391320C3058D}" type="presParOf" srcId="{777C0F0C-4DFB-4F7D-94DB-87F1A12A027F}" destId="{8BCC0179-12C1-4FC5-AB71-AFDBDEA75016}" srcOrd="1" destOrd="0" presId="urn:microsoft.com/office/officeart/2008/layout/HalfCircleOrganizationChart"/>
    <dgm:cxn modelId="{9A89AE65-0223-4E2C-97C2-46EA55817AE8}" type="presParOf" srcId="{777C0F0C-4DFB-4F7D-94DB-87F1A12A027F}" destId="{957A64DE-4050-4BD8-8B0C-7590C4AF8B1D}" srcOrd="2" destOrd="0" presId="urn:microsoft.com/office/officeart/2008/layout/HalfCircleOrganizationChart"/>
    <dgm:cxn modelId="{A0FC66F2-D4CE-4634-9D96-A31CD90F9D4A}" type="presParOf" srcId="{777C0F0C-4DFB-4F7D-94DB-87F1A12A027F}" destId="{2C9F2BA1-31E0-4804-9A8A-CB9B564FBC18}" srcOrd="3" destOrd="0" presId="urn:microsoft.com/office/officeart/2008/layout/HalfCircleOrganizationChart"/>
    <dgm:cxn modelId="{DA2DC6AB-954C-4588-85AA-C9837A0A159B}" type="presParOf" srcId="{FA245AEE-90CB-4DAE-8A24-A62AC5F3A5FB}" destId="{47ADED04-F9DF-42ED-8B41-DF310185D6BA}" srcOrd="1" destOrd="0" presId="urn:microsoft.com/office/officeart/2008/layout/HalfCircleOrganizationChart"/>
    <dgm:cxn modelId="{2CE6FF0A-8CF7-4CB8-B784-8B20F7603382}" type="presParOf" srcId="{FA245AEE-90CB-4DAE-8A24-A62AC5F3A5FB}" destId="{690F2EB1-E107-4AC9-80C4-12360356F80D}" srcOrd="2" destOrd="0" presId="urn:microsoft.com/office/officeart/2008/layout/HalfCircleOrganizationChart"/>
    <dgm:cxn modelId="{C3B7449B-911A-4657-8ECB-4F3DE618BF4C}" type="presParOf" srcId="{703914E3-53D0-4AEF-88BE-818C111DCC0E}" destId="{35D1E414-89E5-421A-BDFA-88A5D8D3460B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45B471B-C09E-4600-A703-4140BF657E3A}">
      <dsp:nvSpPr>
        <dsp:cNvPr id="0" name=""/>
        <dsp:cNvSpPr/>
      </dsp:nvSpPr>
      <dsp:spPr>
        <a:xfrm>
          <a:off x="3322110" y="2255243"/>
          <a:ext cx="2670409" cy="1723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7604"/>
              </a:lnTo>
              <a:lnTo>
                <a:pt x="2670409" y="107604"/>
              </a:lnTo>
              <a:lnTo>
                <a:pt x="2670409" y="172346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D5AD8C5-908C-45A9-A313-79B84499B28A}">
      <dsp:nvSpPr>
        <dsp:cNvPr id="0" name=""/>
        <dsp:cNvSpPr/>
      </dsp:nvSpPr>
      <dsp:spPr>
        <a:xfrm>
          <a:off x="3322110" y="2255243"/>
          <a:ext cx="1034272" cy="1723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7604"/>
              </a:lnTo>
              <a:lnTo>
                <a:pt x="1034272" y="107604"/>
              </a:lnTo>
              <a:lnTo>
                <a:pt x="1034272" y="172346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C2FFBCD-DDD4-41B7-9FCB-41826C21C45E}">
      <dsp:nvSpPr>
        <dsp:cNvPr id="0" name=""/>
        <dsp:cNvSpPr/>
      </dsp:nvSpPr>
      <dsp:spPr>
        <a:xfrm>
          <a:off x="2443710" y="2255243"/>
          <a:ext cx="878399" cy="172346"/>
        </a:xfrm>
        <a:custGeom>
          <a:avLst/>
          <a:gdLst/>
          <a:ahLst/>
          <a:cxnLst/>
          <a:rect l="0" t="0" r="0" b="0"/>
          <a:pathLst>
            <a:path>
              <a:moveTo>
                <a:pt x="878399" y="0"/>
              </a:moveTo>
              <a:lnTo>
                <a:pt x="878399" y="107604"/>
              </a:lnTo>
              <a:lnTo>
                <a:pt x="0" y="107604"/>
              </a:lnTo>
              <a:lnTo>
                <a:pt x="0" y="172346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7A088D-0CA6-4426-82F4-C0C86AC644B5}">
      <dsp:nvSpPr>
        <dsp:cNvPr id="0" name=""/>
        <dsp:cNvSpPr/>
      </dsp:nvSpPr>
      <dsp:spPr>
        <a:xfrm>
          <a:off x="664525" y="2255243"/>
          <a:ext cx="2657584" cy="172346"/>
        </a:xfrm>
        <a:custGeom>
          <a:avLst/>
          <a:gdLst/>
          <a:ahLst/>
          <a:cxnLst/>
          <a:rect l="0" t="0" r="0" b="0"/>
          <a:pathLst>
            <a:path>
              <a:moveTo>
                <a:pt x="2657584" y="0"/>
              </a:moveTo>
              <a:lnTo>
                <a:pt x="2657584" y="107604"/>
              </a:lnTo>
              <a:lnTo>
                <a:pt x="0" y="107604"/>
              </a:lnTo>
              <a:lnTo>
                <a:pt x="0" y="172346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1BE617-6FC8-49CC-B998-AE0BB409EB9B}">
      <dsp:nvSpPr>
        <dsp:cNvPr id="0" name=""/>
        <dsp:cNvSpPr/>
      </dsp:nvSpPr>
      <dsp:spPr>
        <a:xfrm>
          <a:off x="2469643" y="947791"/>
          <a:ext cx="1704934" cy="1307451"/>
        </a:xfrm>
        <a:prstGeom prst="arc">
          <a:avLst>
            <a:gd name="adj1" fmla="val 13200000"/>
            <a:gd name="adj2" fmla="val 19200000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89EF665-0AAC-490F-A828-A9A033C4C1C5}">
      <dsp:nvSpPr>
        <dsp:cNvPr id="0" name=""/>
        <dsp:cNvSpPr/>
      </dsp:nvSpPr>
      <dsp:spPr>
        <a:xfrm>
          <a:off x="2469643" y="947791"/>
          <a:ext cx="1704934" cy="1307451"/>
        </a:xfrm>
        <a:prstGeom prst="arc">
          <a:avLst>
            <a:gd name="adj1" fmla="val 2400000"/>
            <a:gd name="adj2" fmla="val 8400000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BD91D26-227C-4133-ADE7-0386AF2E02E8}">
      <dsp:nvSpPr>
        <dsp:cNvPr id="0" name=""/>
        <dsp:cNvSpPr/>
      </dsp:nvSpPr>
      <dsp:spPr>
        <a:xfrm>
          <a:off x="1617175" y="1183133"/>
          <a:ext cx="3409869" cy="836769"/>
        </a:xfrm>
        <a:prstGeom prst="rect">
          <a:avLst/>
        </a:prstGeom>
        <a:noFill/>
        <a:ln w="19050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 Театрализованные игры детей способствуют активизации разных сторон речи ребенка</a:t>
          </a:r>
          <a:r>
            <a:rPr lang="ru-RU" sz="1200" kern="1200" dirty="0" smtClean="0"/>
            <a:t>:</a:t>
          </a:r>
          <a:endParaRPr lang="ru-RU" sz="1200" kern="1200" dirty="0"/>
        </a:p>
      </dsp:txBody>
      <dsp:txXfrm>
        <a:off x="1617175" y="1183133"/>
        <a:ext cx="3409869" cy="836769"/>
      </dsp:txXfrm>
    </dsp:sp>
    <dsp:sp modelId="{6B738AAC-6095-43C0-BC57-BF9B3FCC5692}">
      <dsp:nvSpPr>
        <dsp:cNvPr id="0" name=""/>
        <dsp:cNvSpPr/>
      </dsp:nvSpPr>
      <dsp:spPr>
        <a:xfrm>
          <a:off x="332314" y="2427590"/>
          <a:ext cx="664422" cy="1644205"/>
        </a:xfrm>
        <a:prstGeom prst="arc">
          <a:avLst>
            <a:gd name="adj1" fmla="val 13200000"/>
            <a:gd name="adj2" fmla="val 19200000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14C1AC1-D03B-4E10-933A-14C5744EFA4F}">
      <dsp:nvSpPr>
        <dsp:cNvPr id="0" name=""/>
        <dsp:cNvSpPr/>
      </dsp:nvSpPr>
      <dsp:spPr>
        <a:xfrm>
          <a:off x="332314" y="2427590"/>
          <a:ext cx="664422" cy="1644205"/>
        </a:xfrm>
        <a:prstGeom prst="arc">
          <a:avLst>
            <a:gd name="adj1" fmla="val 2400000"/>
            <a:gd name="adj2" fmla="val 8400000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0017AC5-B76E-45D2-A9F8-65D6B4D131C8}">
      <dsp:nvSpPr>
        <dsp:cNvPr id="0" name=""/>
        <dsp:cNvSpPr/>
      </dsp:nvSpPr>
      <dsp:spPr>
        <a:xfrm>
          <a:off x="103" y="2723547"/>
          <a:ext cx="1328844" cy="1052291"/>
        </a:xfrm>
        <a:prstGeom prst="rect">
          <a:avLst/>
        </a:prstGeom>
        <a:noFill/>
        <a:ln w="19050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vert270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грамматического строя;</a:t>
          </a:r>
          <a:endParaRPr lang="ru-RU" sz="1400" kern="1200" dirty="0"/>
        </a:p>
      </dsp:txBody>
      <dsp:txXfrm>
        <a:off x="103" y="2723547"/>
        <a:ext cx="1328844" cy="1052291"/>
      </dsp:txXfrm>
    </dsp:sp>
    <dsp:sp modelId="{898D7B44-FB72-49BD-8435-832FF1D25D3D}">
      <dsp:nvSpPr>
        <dsp:cNvPr id="0" name=""/>
        <dsp:cNvSpPr/>
      </dsp:nvSpPr>
      <dsp:spPr>
        <a:xfrm>
          <a:off x="1951071" y="2427590"/>
          <a:ext cx="985277" cy="2240309"/>
        </a:xfrm>
        <a:prstGeom prst="arc">
          <a:avLst>
            <a:gd name="adj1" fmla="val 13200000"/>
            <a:gd name="adj2" fmla="val 19200000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17CBB3C-9ED4-4B7C-AD96-CF43E165B3F2}">
      <dsp:nvSpPr>
        <dsp:cNvPr id="0" name=""/>
        <dsp:cNvSpPr/>
      </dsp:nvSpPr>
      <dsp:spPr>
        <a:xfrm>
          <a:off x="1951071" y="2427590"/>
          <a:ext cx="985277" cy="2240309"/>
        </a:xfrm>
        <a:prstGeom prst="arc">
          <a:avLst>
            <a:gd name="adj1" fmla="val 2400000"/>
            <a:gd name="adj2" fmla="val 8400000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F8354A-9D0D-4580-8EDD-6BC5749CE8F6}">
      <dsp:nvSpPr>
        <dsp:cNvPr id="0" name=""/>
        <dsp:cNvSpPr/>
      </dsp:nvSpPr>
      <dsp:spPr>
        <a:xfrm>
          <a:off x="1458433" y="2830846"/>
          <a:ext cx="1970554" cy="1433798"/>
        </a:xfrm>
        <a:prstGeom prst="rect">
          <a:avLst/>
        </a:prstGeom>
        <a:noFill/>
        <a:ln w="19050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vert270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словаря;</a:t>
          </a:r>
          <a:endParaRPr lang="ru-RU" sz="1400" kern="1200" dirty="0"/>
        </a:p>
      </dsp:txBody>
      <dsp:txXfrm>
        <a:off x="1458433" y="2830846"/>
        <a:ext cx="1970554" cy="1433798"/>
      </dsp:txXfrm>
    </dsp:sp>
    <dsp:sp modelId="{063ADE73-BA8C-46D4-B542-04DC12EC85AA}">
      <dsp:nvSpPr>
        <dsp:cNvPr id="0" name=""/>
        <dsp:cNvSpPr/>
      </dsp:nvSpPr>
      <dsp:spPr>
        <a:xfrm>
          <a:off x="3957427" y="2427590"/>
          <a:ext cx="797909" cy="2632520"/>
        </a:xfrm>
        <a:prstGeom prst="arc">
          <a:avLst>
            <a:gd name="adj1" fmla="val 13200000"/>
            <a:gd name="adj2" fmla="val 19200000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AFC2BA-46E7-43AC-9A40-CBF6D598819D}">
      <dsp:nvSpPr>
        <dsp:cNvPr id="0" name=""/>
        <dsp:cNvSpPr/>
      </dsp:nvSpPr>
      <dsp:spPr>
        <a:xfrm>
          <a:off x="3957427" y="2427590"/>
          <a:ext cx="797909" cy="2632520"/>
        </a:xfrm>
        <a:prstGeom prst="arc">
          <a:avLst>
            <a:gd name="adj1" fmla="val 2400000"/>
            <a:gd name="adj2" fmla="val 8400000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CE72309-8677-4EE5-90C2-E4868EC2B07A}">
      <dsp:nvSpPr>
        <dsp:cNvPr id="0" name=""/>
        <dsp:cNvSpPr/>
      </dsp:nvSpPr>
      <dsp:spPr>
        <a:xfrm>
          <a:off x="3558473" y="2901444"/>
          <a:ext cx="1595818" cy="1684812"/>
        </a:xfrm>
        <a:prstGeom prst="rect">
          <a:avLst/>
        </a:prstGeom>
        <a:noFill/>
        <a:ln w="19050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vert270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диалогической и монологической речи;</a:t>
          </a:r>
          <a:endParaRPr lang="ru-RU" sz="1400" kern="1200" dirty="0"/>
        </a:p>
      </dsp:txBody>
      <dsp:txXfrm>
        <a:off x="3558473" y="2901444"/>
        <a:ext cx="1595818" cy="1684812"/>
      </dsp:txXfrm>
    </dsp:sp>
    <dsp:sp modelId="{8BCC0179-12C1-4FC5-AB71-AFDBDEA75016}">
      <dsp:nvSpPr>
        <dsp:cNvPr id="0" name=""/>
        <dsp:cNvSpPr/>
      </dsp:nvSpPr>
      <dsp:spPr>
        <a:xfrm>
          <a:off x="5638148" y="2427590"/>
          <a:ext cx="708743" cy="2862485"/>
        </a:xfrm>
        <a:prstGeom prst="arc">
          <a:avLst>
            <a:gd name="adj1" fmla="val 13200000"/>
            <a:gd name="adj2" fmla="val 19200000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57A64DE-4050-4BD8-8B0C-7590C4AF8B1D}">
      <dsp:nvSpPr>
        <dsp:cNvPr id="0" name=""/>
        <dsp:cNvSpPr/>
      </dsp:nvSpPr>
      <dsp:spPr>
        <a:xfrm>
          <a:off x="5638148" y="2427590"/>
          <a:ext cx="708743" cy="2862485"/>
        </a:xfrm>
        <a:prstGeom prst="arc">
          <a:avLst>
            <a:gd name="adj1" fmla="val 2400000"/>
            <a:gd name="adj2" fmla="val 8400000"/>
          </a:avLst>
        </a:pr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36FDA1-A3E3-43E1-82C4-F2E57520B6F3}">
      <dsp:nvSpPr>
        <dsp:cNvPr id="0" name=""/>
        <dsp:cNvSpPr/>
      </dsp:nvSpPr>
      <dsp:spPr>
        <a:xfrm>
          <a:off x="5283777" y="2942838"/>
          <a:ext cx="1417486" cy="1831990"/>
        </a:xfrm>
        <a:prstGeom prst="rect">
          <a:avLst/>
        </a:prstGeom>
        <a:noFill/>
        <a:ln w="19050" cap="rnd" cmpd="sng" algn="ctr">
          <a:noFill/>
          <a:prstDash val="solid"/>
        </a:ln>
        <a:effectLst/>
        <a:sp3d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vert270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совершенствованию звуковой стороны речи.</a:t>
          </a:r>
          <a:endParaRPr lang="ru-RU" sz="1400" kern="1200" dirty="0"/>
        </a:p>
      </dsp:txBody>
      <dsp:txXfrm>
        <a:off x="5283777" y="2942838"/>
        <a:ext cx="1417486" cy="18319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C0488-7AE8-4F8C-B0D6-E314FC8545F5}" type="datetimeFigureOut">
              <a:rPr lang="ru-RU" smtClean="0"/>
              <a:t>15.01.2014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2AF5-FFF2-4C1B-9393-7D953FC3B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533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C0488-7AE8-4F8C-B0D6-E314FC8545F5}" type="datetimeFigureOut">
              <a:rPr lang="ru-RU" smtClean="0"/>
              <a:t>15.01.2014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2AF5-FFF2-4C1B-9393-7D953FC3B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82827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C0488-7AE8-4F8C-B0D6-E314FC8545F5}" type="datetimeFigureOut">
              <a:rPr lang="ru-RU" smtClean="0"/>
              <a:t>15.01.2014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2AF5-FFF2-4C1B-9393-7D953FC3B0E5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928053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C0488-7AE8-4F8C-B0D6-E314FC8545F5}" type="datetimeFigureOut">
              <a:rPr lang="ru-RU" smtClean="0"/>
              <a:t>15.01.2014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2AF5-FFF2-4C1B-9393-7D953FC3B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9017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C0488-7AE8-4F8C-B0D6-E314FC8545F5}" type="datetimeFigureOut">
              <a:rPr lang="ru-RU" smtClean="0"/>
              <a:t>15.01.2014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2AF5-FFF2-4C1B-9393-7D953FC3B0E5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07032285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C0488-7AE8-4F8C-B0D6-E314FC8545F5}" type="datetimeFigureOut">
              <a:rPr lang="ru-RU" smtClean="0"/>
              <a:t>15.01.2014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2AF5-FFF2-4C1B-9393-7D953FC3B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02346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C0488-7AE8-4F8C-B0D6-E314FC8545F5}" type="datetimeFigureOut">
              <a:rPr lang="ru-RU" smtClean="0"/>
              <a:t>15.01.2014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2AF5-FFF2-4C1B-9393-7D953FC3B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760361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C0488-7AE8-4F8C-B0D6-E314FC8545F5}" type="datetimeFigureOut">
              <a:rPr lang="ru-RU" smtClean="0"/>
              <a:t>15.01.2014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2AF5-FFF2-4C1B-9393-7D953FC3B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31333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C0488-7AE8-4F8C-B0D6-E314FC8545F5}" type="datetimeFigureOut">
              <a:rPr lang="ru-RU" smtClean="0"/>
              <a:t>15.01.2014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2AF5-FFF2-4C1B-9393-7D953FC3B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6650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C0488-7AE8-4F8C-B0D6-E314FC8545F5}" type="datetimeFigureOut">
              <a:rPr lang="ru-RU" smtClean="0"/>
              <a:t>15.01.2014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2AF5-FFF2-4C1B-9393-7D953FC3B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05282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C0488-7AE8-4F8C-B0D6-E314FC8545F5}" type="datetimeFigureOut">
              <a:rPr lang="ru-RU" smtClean="0"/>
              <a:t>15.01.2014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2AF5-FFF2-4C1B-9393-7D953FC3B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605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C0488-7AE8-4F8C-B0D6-E314FC8545F5}" type="datetimeFigureOut">
              <a:rPr lang="ru-RU" smtClean="0"/>
              <a:t>15.01.2014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2AF5-FFF2-4C1B-9393-7D953FC3B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43047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C0488-7AE8-4F8C-B0D6-E314FC8545F5}" type="datetimeFigureOut">
              <a:rPr lang="ru-RU" smtClean="0"/>
              <a:t>15.01.2014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2AF5-FFF2-4C1B-9393-7D953FC3B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69780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C0488-7AE8-4F8C-B0D6-E314FC8545F5}" type="datetimeFigureOut">
              <a:rPr lang="ru-RU" smtClean="0"/>
              <a:t>15.01.2014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2AF5-FFF2-4C1B-9393-7D953FC3B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36318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C0488-7AE8-4F8C-B0D6-E314FC8545F5}" type="datetimeFigureOut">
              <a:rPr lang="ru-RU" smtClean="0"/>
              <a:t>15.01.2014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2AF5-FFF2-4C1B-9393-7D953FC3B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2319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1C0488-7AE8-4F8C-B0D6-E314FC8545F5}" type="datetimeFigureOut">
              <a:rPr lang="ru-RU" smtClean="0"/>
              <a:t>15.01.2014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D32AF5-FFF2-4C1B-9393-7D953FC3B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71714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C0488-7AE8-4F8C-B0D6-E314FC8545F5}" type="datetimeFigureOut">
              <a:rPr lang="ru-RU" smtClean="0"/>
              <a:t>15.01.2014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6AD32AF5-FFF2-4C1B-9393-7D953FC3B0E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286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510639"/>
            <a:ext cx="7766936" cy="4239161"/>
          </a:xfrm>
        </p:spPr>
        <p:txBody>
          <a:bodyPr/>
          <a:lstStyle/>
          <a:p>
            <a:r>
              <a:rPr lang="ru-RU" dirty="0" smtClean="0"/>
              <a:t>«</a:t>
            </a:r>
            <a:r>
              <a:rPr lang="ru-RU" dirty="0" smtClean="0"/>
              <a:t>Творческая речевая активность</a:t>
            </a:r>
            <a:r>
              <a:rPr lang="ru-RU" dirty="0" smtClean="0"/>
              <a:t> </a:t>
            </a:r>
            <a:r>
              <a:rPr lang="ru-RU" dirty="0" smtClean="0"/>
              <a:t>детей через театрализованные игры»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0535" y="4977108"/>
            <a:ext cx="4346370" cy="1096899"/>
          </a:xfrm>
        </p:spPr>
        <p:txBody>
          <a:bodyPr>
            <a:normAutofit/>
          </a:bodyPr>
          <a:lstStyle/>
          <a:p>
            <a:r>
              <a:rPr lang="ru-RU" dirty="0"/>
              <a:t>В</a:t>
            </a:r>
            <a:r>
              <a:rPr lang="ru-RU" dirty="0" smtClean="0"/>
              <a:t>оспитатель: Стародубцева Алёна Александровна</a:t>
            </a:r>
          </a:p>
          <a:p>
            <a:r>
              <a:rPr lang="ru-RU" dirty="0" smtClean="0"/>
              <a:t>первая квалификационная категория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91093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332510"/>
            <a:ext cx="8596668" cy="84314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Связь театрализованной игры с областями: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175659"/>
            <a:ext cx="8596668" cy="4865704"/>
          </a:xfrm>
        </p:spPr>
        <p:txBody>
          <a:bodyPr/>
          <a:lstStyle/>
          <a:p>
            <a:r>
              <a:rPr lang="ru-RU" dirty="0"/>
              <a:t>1. Конструированием (изготовление элементов декорации); ручным трудом (дети могут сами изготавливать театр (пробки, спичечные коробки, папье-маше), изготовление элементарных декоративных украшений (бусы, кулоны, жабо и пр.);</a:t>
            </a:r>
          </a:p>
          <a:p>
            <a:r>
              <a:rPr lang="ru-RU" dirty="0"/>
              <a:t>2. Художественно-речевой (знакомство с литературными произведениями,  </a:t>
            </a:r>
            <a:r>
              <a:rPr lang="ru-RU" dirty="0" err="1" smtClean="0"/>
              <a:t>инсценированние</a:t>
            </a:r>
            <a:r>
              <a:rPr lang="ru-RU" dirty="0" smtClean="0"/>
              <a:t> </a:t>
            </a:r>
            <a:r>
              <a:rPr lang="ru-RU" dirty="0"/>
              <a:t>художественных произведений (стихи, небольшие рассказы, сказки); использование различных театральных кукол для иллюстрации к художественным произведениям или обыгрывания; этюды, речевые упражнения для передачи различных чувств (работа над интонационной выразительностью).</a:t>
            </a:r>
          </a:p>
          <a:p>
            <a:r>
              <a:rPr lang="ru-RU" dirty="0"/>
              <a:t>З. Изобразительной деятельностью (изготовление афиш, изготовление элементов костюмов, декораций, изготовление театра игрушек (театр картинки на руке, для </a:t>
            </a:r>
            <a:r>
              <a:rPr lang="ru-RU" dirty="0" err="1"/>
              <a:t>фланелеграфа</a:t>
            </a:r>
            <a:r>
              <a:rPr lang="ru-RU" dirty="0" smtClean="0"/>
              <a:t>).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7393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03762"/>
            <a:ext cx="8596668" cy="59376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Викторина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092531"/>
            <a:ext cx="8596668" cy="4441370"/>
          </a:xfrm>
        </p:spPr>
        <p:txBody>
          <a:bodyPr/>
          <a:lstStyle/>
          <a:p>
            <a:r>
              <a:rPr lang="ru-RU" sz="2000" dirty="0" smtClean="0"/>
              <a:t>1. Какие виды речи формируются через театрализованную игру?</a:t>
            </a:r>
          </a:p>
          <a:p>
            <a:r>
              <a:rPr lang="ru-RU" sz="2000" dirty="0" smtClean="0"/>
              <a:t>2. Какие невербальные формы общения усваиваются через театрализованную игру? (выберите правильный ответ)</a:t>
            </a:r>
          </a:p>
          <a:p>
            <a:pPr marL="0" indent="0">
              <a:buNone/>
            </a:pPr>
            <a:r>
              <a:rPr lang="ru-RU" sz="2000" dirty="0" smtClean="0"/>
              <a:t>- мимика;</a:t>
            </a:r>
          </a:p>
          <a:p>
            <a:pPr marL="0" indent="0">
              <a:buNone/>
            </a:pPr>
            <a:r>
              <a:rPr lang="ru-RU" sz="2000" dirty="0" smtClean="0"/>
              <a:t>- лексика;</a:t>
            </a:r>
          </a:p>
          <a:p>
            <a:pPr marL="0" indent="0">
              <a:buNone/>
            </a:pPr>
            <a:r>
              <a:rPr lang="ru-RU" sz="2000" dirty="0" smtClean="0"/>
              <a:t>- жесты;</a:t>
            </a:r>
          </a:p>
          <a:p>
            <a:pPr marL="0" indent="0">
              <a:buNone/>
            </a:pPr>
            <a:r>
              <a:rPr lang="ru-RU" sz="2000" dirty="0" smtClean="0"/>
              <a:t>- поза;</a:t>
            </a:r>
          </a:p>
          <a:p>
            <a:pPr marL="0" indent="0">
              <a:buNone/>
            </a:pPr>
            <a:r>
              <a:rPr lang="ru-RU" sz="2000" dirty="0" smtClean="0"/>
              <a:t>- интонация;</a:t>
            </a:r>
          </a:p>
          <a:p>
            <a:pPr marL="0" indent="0">
              <a:buNone/>
            </a:pPr>
            <a:r>
              <a:rPr lang="ru-RU" sz="2000" dirty="0" smtClean="0"/>
              <a:t>- синтаксис.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9084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151907"/>
            <a:ext cx="8596668" cy="488945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3. Какие виды руководства театрализованной игрой вы знаете?</a:t>
            </a:r>
          </a:p>
          <a:p>
            <a:r>
              <a:rPr lang="ru-RU" sz="2000" dirty="0" smtClean="0"/>
              <a:t>4. На какие две основные группы делятся театрализованные игры?</a:t>
            </a:r>
          </a:p>
          <a:p>
            <a:r>
              <a:rPr lang="ru-RU" sz="2000" dirty="0"/>
              <a:t>5. </a:t>
            </a:r>
            <a:r>
              <a:rPr lang="ru-RU" sz="2000" dirty="0" smtClean="0"/>
              <a:t>Какие условия благоприятны </a:t>
            </a:r>
            <a:r>
              <a:rPr lang="ru-RU" sz="2000" dirty="0"/>
              <a:t>для развития </a:t>
            </a:r>
            <a:r>
              <a:rPr lang="ru-RU" sz="2000" dirty="0" smtClean="0"/>
              <a:t>речи детей </a:t>
            </a:r>
            <a:r>
              <a:rPr lang="ru-RU" sz="2000" dirty="0"/>
              <a:t>через театрализованные </a:t>
            </a:r>
            <a:r>
              <a:rPr lang="ru-RU" sz="2000" dirty="0" smtClean="0"/>
              <a:t>игры?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629705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2975" y="2450275"/>
            <a:ext cx="8596668" cy="132080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atin typeface="Segoe Print" panose="02000600000000000000" pitchFamily="2" charset="0"/>
              </a:rPr>
              <a:t>Спасибо за внимание!</a:t>
            </a:r>
            <a:endParaRPr lang="ru-RU" sz="5400" b="1" dirty="0">
              <a:latin typeface="Segoe Print" panose="020006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821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7334" y="514924"/>
            <a:ext cx="4535934" cy="4846595"/>
          </a:xfrm>
        </p:spPr>
        <p:txBody>
          <a:bodyPr>
            <a:normAutofit/>
          </a:bodyPr>
          <a:lstStyle/>
          <a:p>
            <a:r>
              <a:rPr lang="ru-RU" sz="2400" dirty="0" smtClean="0">
                <a:latin typeface="Segoe Print" panose="02000600000000000000" pitchFamily="2" charset="0"/>
              </a:rPr>
              <a:t>«Именно в игре ребёнок свободно владеет речью, говорит то, что думает, а не то, что надо. Не поучать и обучать , а играть с ним, фантазировать, сочинять, придумывать – вот, что необходимо ребёнку»</a:t>
            </a:r>
          </a:p>
          <a:p>
            <a:pPr algn="r"/>
            <a:r>
              <a:rPr lang="ru-RU" sz="2400" dirty="0" err="1" smtClean="0"/>
              <a:t>Джанни</a:t>
            </a:r>
            <a:r>
              <a:rPr lang="ru-RU" sz="2400" dirty="0" smtClean="0"/>
              <a:t> </a:t>
            </a:r>
            <a:r>
              <a:rPr lang="ru-RU" sz="2400" dirty="0" err="1" smtClean="0"/>
              <a:t>Родари</a:t>
            </a:r>
            <a:endParaRPr lang="ru-RU" sz="24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7646" y="843147"/>
            <a:ext cx="5035137" cy="4203865"/>
          </a:xfrm>
        </p:spPr>
      </p:pic>
    </p:spTree>
    <p:extLst>
      <p:ext uri="{BB962C8B-B14F-4D97-AF65-F5344CB8AC3E}">
        <p14:creationId xmlns:p14="http://schemas.microsoft.com/office/powerpoint/2010/main" val="398841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5" y="771897"/>
            <a:ext cx="8596668" cy="1128156"/>
          </a:xfrm>
        </p:spPr>
        <p:txBody>
          <a:bodyPr>
            <a:noAutofit/>
          </a:bodyPr>
          <a:lstStyle/>
          <a:p>
            <a:r>
              <a:rPr lang="ru-RU" sz="9600" dirty="0" smtClean="0"/>
              <a:t>Задачи:</a:t>
            </a:r>
            <a:endParaRPr lang="ru-RU" sz="9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7335" y="1805049"/>
            <a:ext cx="8596668" cy="464325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- развитие словаря;</a:t>
            </a:r>
          </a:p>
          <a:p>
            <a:r>
              <a:rPr lang="ru-RU" sz="4000" dirty="0" smtClean="0"/>
              <a:t>- воспитание звуковой культуры речи;</a:t>
            </a:r>
          </a:p>
          <a:p>
            <a:r>
              <a:rPr lang="ru-RU" sz="4000" dirty="0" smtClean="0"/>
              <a:t>- формирование грамматического строя языка;</a:t>
            </a:r>
          </a:p>
          <a:p>
            <a:r>
              <a:rPr lang="ru-RU" sz="4000" dirty="0" smtClean="0"/>
              <a:t>- развитие связной речи. 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1376133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4730" y="259769"/>
            <a:ext cx="4738255" cy="3936312"/>
          </a:xfrm>
        </p:spPr>
      </p:pic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120049221"/>
              </p:ext>
            </p:extLst>
          </p:nvPr>
        </p:nvGraphicFramePr>
        <p:xfrm>
          <a:off x="677333" y="259770"/>
          <a:ext cx="6701367" cy="62807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4048881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3" y="514923"/>
            <a:ext cx="9119810" cy="1076371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Условия благоприятные для развития речи через театрализованные игры:</a:t>
            </a: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7352" y="1591294"/>
            <a:ext cx="4514850" cy="3386137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7334" y="1591295"/>
            <a:ext cx="4725938" cy="4568820"/>
          </a:xfrm>
        </p:spPr>
        <p:txBody>
          <a:bodyPr>
            <a:normAutofit/>
          </a:bodyPr>
          <a:lstStyle/>
          <a:p>
            <a:pPr marL="285750" indent="-285750">
              <a:buFontTx/>
              <a:buChar char="-"/>
            </a:pPr>
            <a:r>
              <a:rPr lang="ru-RU" sz="2000" dirty="0" smtClean="0"/>
              <a:t>уделять </a:t>
            </a:r>
            <a:r>
              <a:rPr lang="ru-RU" sz="2000" dirty="0"/>
              <a:t>серьезное внимание подбору литературных </a:t>
            </a:r>
            <a:r>
              <a:rPr lang="ru-RU" sz="2000" dirty="0" smtClean="0"/>
              <a:t>произведений;</a:t>
            </a:r>
          </a:p>
          <a:p>
            <a:pPr marL="285750" indent="-285750">
              <a:buFontTx/>
              <a:buChar char="-"/>
            </a:pPr>
            <a:r>
              <a:rPr lang="ru-RU" sz="2000" dirty="0"/>
              <a:t>с раннего возраста учить детей вслушиваться в художественное </a:t>
            </a:r>
            <a:r>
              <a:rPr lang="ru-RU" sz="2000" dirty="0" smtClean="0"/>
              <a:t>слово;</a:t>
            </a:r>
          </a:p>
          <a:p>
            <a:pPr marL="285750" indent="-285750">
              <a:buFontTx/>
              <a:buChar char="-"/>
            </a:pPr>
            <a:r>
              <a:rPr lang="ru-RU" sz="2000" dirty="0"/>
              <a:t>ознакомление детей с сюжетными </a:t>
            </a:r>
            <a:r>
              <a:rPr lang="ru-RU" sz="2000" dirty="0" smtClean="0"/>
              <a:t>игрушками;</a:t>
            </a:r>
          </a:p>
          <a:p>
            <a:pPr marL="285750" indent="-285750">
              <a:buFontTx/>
              <a:buChar char="-"/>
            </a:pPr>
            <a:r>
              <a:rPr lang="ru-RU" sz="2000" dirty="0"/>
              <a:t>воспитывать у детей интерес </a:t>
            </a:r>
            <a:r>
              <a:rPr lang="ru-RU" sz="2000" dirty="0" smtClean="0"/>
              <a:t>к </a:t>
            </a:r>
            <a:r>
              <a:rPr lang="ru-RU" sz="2000" dirty="0"/>
              <a:t>театральной </a:t>
            </a:r>
            <a:r>
              <a:rPr lang="ru-RU" sz="2000" dirty="0" smtClean="0"/>
              <a:t>игре.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3124521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6225" y="1140031"/>
            <a:ext cx="4507909" cy="320633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7333" y="1140031"/>
            <a:ext cx="4440931" cy="4773880"/>
          </a:xfrm>
        </p:spPr>
        <p:txBody>
          <a:bodyPr>
            <a:normAutofit/>
          </a:bodyPr>
          <a:lstStyle/>
          <a:p>
            <a:r>
              <a:rPr lang="ru-RU" sz="2000" dirty="0"/>
              <a:t> Одним из этапов работы по развитию речи в театрализованной игре является работа над выразительностью речи. Понятие «выразительность речи» имеет интегрированный характер и включает в себя:</a:t>
            </a:r>
          </a:p>
          <a:p>
            <a:r>
              <a:rPr lang="ru-RU" sz="2000" dirty="0"/>
              <a:t>- вербальные средства  – интонация, лексика, синтаксис;</a:t>
            </a:r>
          </a:p>
          <a:p>
            <a:r>
              <a:rPr lang="ru-RU" sz="2000" dirty="0"/>
              <a:t>- невербальные средства – мимика, жесты, </a:t>
            </a:r>
            <a:r>
              <a:rPr lang="ru-RU" sz="2000" dirty="0" smtClean="0"/>
              <a:t>поза.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397591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Театрализованные игры можно разделить на две основные группы: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-  игры – драматизации;</a:t>
            </a:r>
          </a:p>
          <a:p>
            <a:pPr marL="0" indent="0">
              <a:buNone/>
            </a:pPr>
            <a:r>
              <a:rPr lang="ru-RU" dirty="0"/>
              <a:t>- режиссерские игры.</a:t>
            </a:r>
          </a:p>
          <a:p>
            <a:pPr marL="0" indent="0">
              <a:buNone/>
            </a:pPr>
            <a:r>
              <a:rPr lang="ru-RU" dirty="0" smtClean="0"/>
              <a:t>Видами драматизации являются:</a:t>
            </a:r>
          </a:p>
          <a:p>
            <a:r>
              <a:rPr lang="ru-RU" dirty="0" smtClean="0"/>
              <a:t>- </a:t>
            </a:r>
            <a:r>
              <a:rPr lang="ru-RU" dirty="0"/>
              <a:t>игры – имитации образов животных, людей, литературных персонажей;</a:t>
            </a:r>
          </a:p>
          <a:p>
            <a:r>
              <a:rPr lang="ru-RU" dirty="0"/>
              <a:t>- ролевые диалоги на основе текста;</a:t>
            </a:r>
          </a:p>
          <a:p>
            <a:r>
              <a:rPr lang="ru-RU" dirty="0"/>
              <a:t>- инсценировки произведений;</a:t>
            </a:r>
          </a:p>
          <a:p>
            <a:r>
              <a:rPr lang="ru-RU" dirty="0"/>
              <a:t>- постановки спектаклей по одному или нескольким произведениям;</a:t>
            </a:r>
          </a:p>
          <a:p>
            <a:r>
              <a:rPr lang="ru-RU" dirty="0"/>
              <a:t>- игры – импровизации с разыгрыванием сюжета без предварительной подготовки.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6618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5745" y="997527"/>
            <a:ext cx="4185623" cy="558141"/>
          </a:xfrm>
        </p:spPr>
        <p:txBody>
          <a:bodyPr/>
          <a:lstStyle/>
          <a:p>
            <a:r>
              <a:rPr lang="ru-RU" dirty="0"/>
              <a:t>-  игры – драматизации</a:t>
            </a:r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896" y="1917670"/>
            <a:ext cx="4184650" cy="3138487"/>
          </a:xfrm>
        </p:spPr>
      </p:pic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88383" y="997527"/>
            <a:ext cx="4185618" cy="558141"/>
          </a:xfrm>
        </p:spPr>
        <p:txBody>
          <a:bodyPr/>
          <a:lstStyle/>
          <a:p>
            <a:r>
              <a:rPr lang="ru-RU" dirty="0" smtClean="0"/>
              <a:t>- режиссерские </a:t>
            </a:r>
            <a:r>
              <a:rPr lang="ru-RU" dirty="0"/>
              <a:t>игры</a:t>
            </a:r>
          </a:p>
        </p:txBody>
      </p:sp>
      <p:pic>
        <p:nvPicPr>
          <p:cNvPr id="8" name="Объект 7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8383" y="1916480"/>
            <a:ext cx="4186237" cy="3139677"/>
          </a:xfrm>
        </p:spPr>
      </p:pic>
    </p:spTree>
    <p:extLst>
      <p:ext uri="{BB962C8B-B14F-4D97-AF65-F5344CB8AC3E}">
        <p14:creationId xmlns:p14="http://schemas.microsoft.com/office/powerpoint/2010/main" val="3722936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415635"/>
            <a:ext cx="3854528" cy="2553195"/>
          </a:xfrm>
        </p:spPr>
        <p:txBody>
          <a:bodyPr>
            <a:noAutofit/>
          </a:bodyPr>
          <a:lstStyle/>
          <a:p>
            <a:r>
              <a:rPr lang="ru-RU" sz="2800" dirty="0"/>
              <a:t>Театрализованные игры включаются в  непосредственно образовательную деятельность:</a:t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0913" y="1585714"/>
            <a:ext cx="4513262" cy="338494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7334" y="3123209"/>
            <a:ext cx="3965918" cy="2918151"/>
          </a:xfrm>
        </p:spPr>
        <p:txBody>
          <a:bodyPr>
            <a:normAutofit/>
          </a:bodyPr>
          <a:lstStyle/>
          <a:p>
            <a:pPr marL="285750" indent="-285750">
              <a:buFontTx/>
              <a:buChar char="-"/>
            </a:pPr>
            <a:r>
              <a:rPr lang="ru-RU" sz="2800" dirty="0" smtClean="0"/>
              <a:t>физкультминутки;</a:t>
            </a:r>
          </a:p>
          <a:p>
            <a:pPr marL="285750" indent="-285750">
              <a:buFontTx/>
              <a:buChar char="-"/>
            </a:pPr>
            <a:r>
              <a:rPr lang="ru-RU" sz="2800" dirty="0"/>
              <a:t>п</a:t>
            </a:r>
            <a:r>
              <a:rPr lang="ru-RU" sz="2800" dirty="0" smtClean="0"/>
              <a:t>альчиковая гимнастика.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004167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156</TotalTime>
  <Words>485</Words>
  <Application>Microsoft Office PowerPoint</Application>
  <PresentationFormat>Широкоэкранный</PresentationFormat>
  <Paragraphs>54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Segoe Print</vt:lpstr>
      <vt:lpstr>Trebuchet MS</vt:lpstr>
      <vt:lpstr>Wingdings 3</vt:lpstr>
      <vt:lpstr>Грань</vt:lpstr>
      <vt:lpstr>«Творческая речевая активность детей через театрализованные игры»</vt:lpstr>
      <vt:lpstr>Презентация PowerPoint</vt:lpstr>
      <vt:lpstr>Задачи:</vt:lpstr>
      <vt:lpstr>Презентация PowerPoint</vt:lpstr>
      <vt:lpstr>Условия благоприятные для развития речи через театрализованные игры:</vt:lpstr>
      <vt:lpstr>Презентация PowerPoint</vt:lpstr>
      <vt:lpstr>Театрализованные игры можно разделить на две основные группы:</vt:lpstr>
      <vt:lpstr>Презентация PowerPoint</vt:lpstr>
      <vt:lpstr>Театрализованные игры включаются в  непосредственно образовательную деятельность: </vt:lpstr>
      <vt:lpstr>Связь театрализованной игры с областями:</vt:lpstr>
      <vt:lpstr>Викторина</vt:lpstr>
      <vt:lpstr>Презентация PowerPoint</vt:lpstr>
      <vt:lpstr>Спасибо за внимание!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Я</dc:creator>
  <cp:lastModifiedBy>Сергей Стародубцев</cp:lastModifiedBy>
  <cp:revision>18</cp:revision>
  <dcterms:created xsi:type="dcterms:W3CDTF">2014-01-13T15:24:14Z</dcterms:created>
  <dcterms:modified xsi:type="dcterms:W3CDTF">2014-01-15T03:47:37Z</dcterms:modified>
</cp:coreProperties>
</file>