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1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0575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Применение тренажеров в структуре коррекционно-оздоровительной работы с детьми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12858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ГБОУ Школа №1194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Дошкольное отделение</a:t>
            </a:r>
            <a:r>
              <a:rPr lang="en-US" dirty="0" smtClean="0">
                <a:solidFill>
                  <a:schemeClr val="bg1"/>
                </a:solidFill>
              </a:rPr>
              <a:t> 1511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Пятибратова</a:t>
            </a:r>
            <a:r>
              <a:rPr lang="ru-RU" dirty="0" smtClean="0">
                <a:solidFill>
                  <a:schemeClr val="bg1"/>
                </a:solidFill>
              </a:rPr>
              <a:t> Юлия Сергеевна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ТРЕНАЖЕР МОТОМЕД ПРЕДНАЗНАЧЕН ИСКЛЮЧИТЕЛЬНО ДЛЯ АКТИВНО-ПАССИВНОЙ МЕХАНОТЕРАПИИ ВЕРХНИХ И НИЖНИХ КОНЕЧНОСТЕЙ. УПРАВЛЕНИЕ МОТОМЕД В ПРОЦЕССЕ ТРЕНИРОВКИ ОСУЩЕСТВЛЯЕТСЯ ЧЕРЕЗ ОПЕРАЦИОННУЮ ПАНЕЛЬ.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ВО ВРЕМЯ ПРОЦЕДУРЫ ПОЛЬЗОВАТЕЛЬ СИДИТ ПЕРЕД ТРЕНАЖЕРОМ МОТОМЕД В НАДЕЖНОМ И СТАБИЛЬНОМ ИНВАЛИДНОМ КРЕСЛЕ ИЛИ НА УСТОЙЧИВОМ СТУЛЕ С ДОСТАТОЧНО ВЫСОКОЙ СПИНКОЙ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4487874" cy="252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I:\106MSDCF\DSC004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929066"/>
            <a:ext cx="4762533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ПАССИВНАЯ ТРЕНИРОВКА: МОТОР САМ ОСУЩЕСТВЛЯЕТ ДВИЖЕНИЯ НОГ ИЛИ РУК. ТАКАЯ ГИМНАСТИКА ОЧЕНЬ ПОЛЕЗНА ПРИ СПАСТИЧЕСКИХ ПАРАЛИЧАХ. НОГИ (РУКИ) РАССЛАБЛЯЮТСЯ, МЫШЕЧНЫЙ ТОНУС НОРМАЛИЗИРУЕТСЯ. ВОЗМОЖНА РЕГУЛИРОВКА ЧИСЛА ОБОРОТОВ И ВРЕМЕНИ ТРЕНИРОВКИ</a:t>
            </a:r>
            <a:endParaRPr lang="ru-RU" sz="1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4" name="Picture 3" descr="C:\Users\ПК\Desktop\106MSDCF\DSC00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АКТИВНАЯ ТРЕНИРОВКА: ПАЦИЕНТ ВРАЩАЕТ ПЕДАЛИ ЗА СЧЕТ СОБСТВЕННЫХ УСИЛИЙ, ПРЕОДОЛЕВАЯ ПРИ ЭТОМ СИЛУ СОПРОТИВЛЕНИЯ (НАГРУЗКУ), КОТОРАЯ ПЛАВНО РЕГУЛИРУЕТСЯ НА ПУЛЬТЕ УПРАВЛЕНИЯ. СОБСТВЕННУЮ ЭНЕРГИЮ, ВЛОЖЕННУЮ В ТРЕНИРОВКУ МОЖНО УВИДЕТЬ (В ВАТТАХ) НА ЭКРАНЕ ДИСПЛЕЯ</a:t>
            </a:r>
            <a:endParaRPr lang="ru-RU" sz="1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5689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786190"/>
            <a:ext cx="5072066" cy="28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МОТОМЕД АВТОМАТИЧЕСКИ РАСПОЗНАЁТ МОЛНИЕНОСНО НАСТУПИВШУЮ СПАСТИКУ. МОТОР МЯГКО ОСТАНАВЛИВАЕТСЯ, С ПЕДАЛЕЙ СНИМАЕТСЯ НАГРУЗКА. РАСПОЗНАЮТСЯ ДАЖЕ МАЛЕЙШИЕ СУДОРОГИ. ПОСЛЕ ТОГО, КАК БЫЛА РАСПОЗНАНА СПАСТИКА, СПЕЦИАЛЬНАЯ ФУНКЦИЯ АВТОМАТИЧЕСКИ ИЩЕТ ТАКОЕ НАПРАВЛЕНИЕ ДВИЖЕНИЯ, ПРИ КОТОРОМ СПАСТИКА РАССЛАБЛЯЕТСЯ</a:t>
            </a:r>
            <a:endParaRPr lang="ru-RU" sz="1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4" name="Picture 1" descr="I:\106MSDCF\DSC00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745" y="2214563"/>
            <a:ext cx="7278510" cy="4094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err="1" smtClean="0">
                <a:solidFill>
                  <a:srgbClr val="002060"/>
                </a:solidFill>
              </a:rPr>
              <a:t>МОТОмед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6" name="Picture 2" descr="I:\106MSDCF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571611"/>
            <a:ext cx="4508360" cy="3402067"/>
          </a:xfrm>
          <a:prstGeom prst="rect">
            <a:avLst/>
          </a:prstGeom>
          <a:noFill/>
        </p:spPr>
      </p:pic>
      <p:pic>
        <p:nvPicPr>
          <p:cNvPr id="8" name="Содержимое 3" descr="DSC00425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357562"/>
            <a:ext cx="5032858" cy="3274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Тренажерный зал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J:\ффф\DSC013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7"/>
            <a:ext cx="4000528" cy="2658331"/>
          </a:xfrm>
          <a:prstGeom prst="rect">
            <a:avLst/>
          </a:prstGeom>
          <a:noFill/>
        </p:spPr>
      </p:pic>
      <p:pic>
        <p:nvPicPr>
          <p:cNvPr id="2051" name="Picture 3" descr="J:\ффф\DSC013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85861"/>
            <a:ext cx="4055764" cy="2695146"/>
          </a:xfrm>
          <a:prstGeom prst="rect">
            <a:avLst/>
          </a:prstGeom>
          <a:noFill/>
        </p:spPr>
      </p:pic>
      <p:pic>
        <p:nvPicPr>
          <p:cNvPr id="2052" name="Picture 4" descr="J:\ффф\DSC014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4071942"/>
            <a:ext cx="4429156" cy="249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effectLst/>
              </a:rPr>
              <a:t>ИСПОЛЬЗОВАНИЕ В ОЗДОРОВИТЕЛЬНО-ТРЕНИРОВАЧНОМ ПРОЦЕССЕ СПЕЦИАЛЬНЫХ ТРЕНАЖЕРОВ ОТКРЫВАЕТ ШИРОКИЕ ВОЗМОЖНОСТИ ВАРЬИРОВАНИЯ ВСЕХ РЕЖИМОВ РАБОТЫ МЫШЦ И ИХ РАЗНОВИДНОСТЕЙ. </a:t>
            </a:r>
            <a:br>
              <a:rPr lang="ru-RU" sz="1800" dirty="0" smtClean="0">
                <a:solidFill>
                  <a:schemeClr val="bg1"/>
                </a:solidFill>
                <a:effectLst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</a:rPr>
              <a:t>ТРЕНАЖЕРЫ КОМПАКТНЫ И МОГУТ БЫТЬ РАЗМЕЩЕНЫ В НЕБОЛЬШОМ ПОМЕЩЕНИИ; УПРАЖНЕНИЯ МОГУТ ВЫПОЛНЯТЬ КАК ЗДОРОВЫЕ ДЕТИ, ТАК И ИМЕЮЩИЕ ОТКЛОНЕНИЯ В СОСТОЯНИИ ЗДОРОВЬЯ</a:t>
            </a:r>
            <a:endParaRPr lang="ru-RU" sz="1800" dirty="0">
              <a:solidFill>
                <a:schemeClr val="bg1"/>
              </a:solidFill>
              <a:effectLst/>
            </a:endParaRPr>
          </a:p>
        </p:txBody>
      </p:sp>
      <p:pic>
        <p:nvPicPr>
          <p:cNvPr id="6" name="Содержимое 5" descr="DSC0135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065" y="2500306"/>
            <a:ext cx="7085869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/>
              </a:rPr>
              <a:t>УПРАЖНЕНИЯ МОГУТ ВЫПОЛНЯТЬСЯ В РАЗЛИЧНЫХ ПЛОСКОСТЯХ И ИСХОДНЫХ ПОЛОЖЕНИЯХ; ЗАНЯТИЯ НА ТРЕНАЖЕРАХ УВЛЕКАТЕЛЬНЫ И РАЗНООБРАЗНЫ.</a:t>
            </a:r>
            <a:br>
              <a:rPr lang="ru-RU" sz="2000" dirty="0" smtClean="0">
                <a:solidFill>
                  <a:schemeClr val="bg1"/>
                </a:solidFill>
                <a:effectLst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</a:rPr>
              <a:t>В ОСНОВЕ ПРИМЕНЕНИЯ ФИЗИЧЕСКИХ УПРАЖНЕНИЙ НА ТРЕНАЖЕРАХ ЛЕЖИТ ПРИНЦИП ТРЕНИРОВКИ, Т.Е. СИСТЕМАТИЧЕСКОЕ ВЫПОЛНЕНИЕ ФИЗИЧЕСКИХ УПРАЖНЕНИЙ  С ПОСТЕПЕННЫМ УВЕЛИЧЕНИЕМ НАГРУЗКИ ДО УРОВНЯ, СООТВЕТСТВУЮЩЕГО ФУНКЦИОНАЛЬНЫМ ВОЗМОЖНОСТЯМ ОРГАНИЗМА ИЛИ ОПТИМАЛЬНОГО ДЛЯ НЕГО УРОВНЯ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SC0147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244" y="2714625"/>
            <a:ext cx="6389511" cy="3594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Задачи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ЦЕЛЕНАПРАВЛЕННОЕ КОРРЕКЦИОННОЕ ВОЗДЕЙСТВИЕ НА ОПРЕДЕЛЕННЫЕ ГРУППЫ МЫШЦ И ФУНКЦИОНАЛЬНЫЕ СИСТЕМЫ;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КОРРЕКЦИЯ НАРУШЕНИЙ МОТОРИКИ ПРИ ВСЕХ ФОРМАХ ЗАБОЛЕВАНИЙ;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РАЗВИТИЕ И УКРЕПЛЕНИЕ ТОРСИОННЫХ ДВИЖЕНИЙ;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ФОРМИРОВАНИЕ АКТИВНЫХ ПРОИЗВОЛЬНЫХ ДВИЖЕНИЙ РУК, НОГ, ТУЛОВИЩА;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ФОРМИРОВАНИЕ И ЗАКРЕПЛЕНИЕ НАВЫКОВ ХОДЬБЫ;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ОСОЗНАННОЕ ОСВОЕНИЕ ДВИЖЕНИЙ;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ВОСПИТАНИЕ ВОЛЕВЫХ УСИЛИЙ;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ПОВЫШЕНИЕ ПОЛОЖИТЕЛЬНОГО ЭМОЦИОНАЛЬНОГО ТОНУСА ДЕТЕЙ;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Структура занятий с использованием тренажеров традиционная и включает вводную, основную и заключительную части, что позволяет рационально распределить учебно-тренировочный материал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4" name="Содержимое 3" descr="DSC0135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5096" y="2286000"/>
            <a:ext cx="6053807" cy="4022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ВВОДНАЯ ЧАСТЬ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</a:rPr>
              <a:t>РАЗМИНКА, ЦЕЛЬЮ КОТОРОЙ ЯВЛЯЕТСЯ ПОДГОТОВКА ОРГАНИЗМА РЕБЕНКА К БОЛЕЕ ИНТЕНСИВНОЙ РАБОТЕ В ОСНОВНОЙ ЧАСТИ ЗАНЯТИЯ. ЕЕ СОДЕРЖАНИЕ СООТВЕТСТВУЕТ СОДЕРЖАНИЮ ТРАДИЦИОННОГО ФИЗКУЛЬТУРНОГО ЗАНЯТИЯ: РАЗЛИЧНЫЕ ВИДЫ ХОДЬБЫ, БЕГА, КОРРИГИРУЮЩИЕ УПРАЖНЕНИЯ И Т.Д. ЕЙ ОТВОДИТСЯ ДО 3-5 МИНУТ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1028" name="Picture 4" descr="J:\ффф\DSC014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643314"/>
            <a:ext cx="5429224" cy="305393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28802"/>
            <a:ext cx="455756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ОСНОВНАЯ ЧАСТЬ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  <a:effectLst/>
              </a:rPr>
              <a:t>СПОСОБ ОРГАНИЗАЦИИ ДЕТЕЙ – КРУГОВАЯ ТРЕНИРОВКА, КОТОРАЯ ДОСТАТОЧНО ЭФФЕКТИВНА ДЛЯ ДАННОГО ВИДА ЗАНЯТИЙ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SC0135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00174"/>
            <a:ext cx="4391638" cy="291822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857628"/>
            <a:ext cx="5029212" cy="2828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ЗАКЛЮЧИТЕЛЬНАЯ ЧАСТЬ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</a:rPr>
              <a:t>ЗАКЛЮЧИТЕЛЬНОЙ ЧАСТИ ЗАНЯТИЯ НА ТРЕНАЖЕРАХ ОТВОДИТСЯ НЕ БОЛЕЕ 3-4 МИНУТ. ОНА ВКЛЮЧАЕТ ЭЛЕМЕНТЫ ДЫХАТЕЛЬНОЙ ГИМНАСТИКИ, САМОМАССАЖА, УПРАЖНЕНИЯ-РЕЛАКСАЦИИ, ИГРОВЫЕ УПРАЖНЕНИЯ ДЛЯ ФОРМИРОВАНИЯ ПРАВИЛЬНОЙ ОСАНКИ, УКРЕПЛЕНИЯ СВОДА СТОПЫ, ИГР И УПРАЖНЕНИЙ ДЛЯ РАЗВИТИЯ ТВОРЧЕСКИХ СПОСОБНОСТЕЙ ДЕТЕЙ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J:\ффф\DSC014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835304"/>
            <a:ext cx="4992658" cy="2808370"/>
          </a:xfrm>
          <a:prstGeom prst="rect">
            <a:avLst/>
          </a:prstGeom>
          <a:noFill/>
        </p:spPr>
      </p:pic>
      <p:pic>
        <p:nvPicPr>
          <p:cNvPr id="4" name="Содержимое 3" descr="DSC01483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42" y="2000250"/>
            <a:ext cx="4953015" cy="27860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err="1" smtClean="0">
                <a:solidFill>
                  <a:schemeClr val="accent2">
                    <a:lumMod val="50000"/>
                  </a:schemeClr>
                </a:solidFill>
              </a:rPr>
              <a:t>МОТОмед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" descr="I:\106MSDCF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7698215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280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Применение тренажеров в структуре коррекционно-оздоровительной работы с детьми</vt:lpstr>
      <vt:lpstr>ИСПОЛЬЗОВАНИЕ В ОЗДОРОВИТЕЛЬНО-ТРЕНИРОВАЧНОМ ПРОЦЕССЕ СПЕЦИАЛЬНЫХ ТРЕНАЖЕРОВ ОТКРЫВАЕТ ШИРОКИЕ ВОЗМОЖНОСТИ ВАРЬИРОВАНИЯ ВСЕХ РЕЖИМОВ РАБОТЫ МЫШЦ И ИХ РАЗНОВИДНОСТЕЙ.  ТРЕНАЖЕРЫ КОМПАКТНЫ И МОГУТ БЫТЬ РАЗМЕЩЕНЫ В НЕБОЛЬШОМ ПОМЕЩЕНИИ; УПРАЖНЕНИЯ МОГУТ ВЫПОЛНЯТЬ КАК ЗДОРОВЫЕ ДЕТИ, ТАК И ИМЕЮЩИЕ ОТКЛОНЕНИЯ В СОСТОЯНИИ ЗДОРОВЬЯ</vt:lpstr>
      <vt:lpstr>УПРАЖНЕНИЯ МОГУТ ВЫПОЛНЯТЬСЯ В РАЗЛИЧНЫХ ПЛОСКОСТЯХ И ИСХОДНЫХ ПОЛОЖЕНИЯХ; ЗАНЯТИЯ НА ТРЕНАЖЕРАХ УВЛЕКАТЕЛЬНЫ И РАЗНООБРАЗНЫ. В ОСНОВЕ ПРИМЕНЕНИЯ ФИЗИЧЕСКИХ УПРАЖНЕНИЙ НА ТРЕНАЖЕРАХ ЛЕЖИТ ПРИНЦИП ТРЕНИРОВКИ, Т.Е. СИСТЕМАТИЧЕСКОЕ ВЫПОЛНЕНИЕ ФИЗИЧЕСКИХ УПРАЖНЕНИЙ  С ПОСТЕПЕННЫМ УВЕЛИЧЕНИЕМ НАГРУЗКИ ДО УРОВНЯ, СООТВЕТСТВУЮЩЕГО ФУНКЦИОНАЛЬНЫМ ВОЗМОЖНОСТЯМ ОРГАНИЗМА ИЛИ ОПТИМАЛЬНОГО ДЛЯ НЕГО УРОВНЯ </vt:lpstr>
      <vt:lpstr>Задачи</vt:lpstr>
      <vt:lpstr>Структура занятий с использованием тренажеров традиционная и включает вводную, основную и заключительную части, что позволяет рационально распределить учебно-тренировочный материал</vt:lpstr>
      <vt:lpstr>ВВОДНАЯ ЧАСТЬ РАЗМИНКА, ЦЕЛЬЮ КОТОРОЙ ЯВЛЯЕТСЯ ПОДГОТОВКА ОРГАНИЗМА РЕБЕНКА К БОЛЕЕ ИНТЕНСИВНОЙ РАБОТЕ В ОСНОВНОЙ ЧАСТИ ЗАНЯТИЯ. ЕЕ СОДЕРЖАНИЕ СООТВЕТСТВУЕТ СОДЕРЖАНИЮ ТРАДИЦИОННОГО ФИЗКУЛЬТУРНОГО ЗАНЯТИЯ: РАЗЛИЧНЫЕ ВИДЫ ХОДЬБЫ, БЕГА, КОРРИГИРУЮЩИЕ УПРАЖНЕНИЯ И Т.Д. ЕЙ ОТВОДИТСЯ ДО 3-5 МИНУТ</vt:lpstr>
      <vt:lpstr>ОСНОВНАЯ ЧАСТЬ СПОСОБ ОРГАНИЗАЦИИ ДЕТЕЙ – КРУГОВАЯ ТРЕНИРОВКА, КОТОРАЯ ДОСТАТОЧНО ЭФФЕКТИВНА ДЛЯ ДАННОГО ВИДА ЗАНЯТИЙ </vt:lpstr>
      <vt:lpstr>ЗАКЛЮЧИТЕЛЬНАЯ ЧАСТЬ ЗАКЛЮЧИТЕЛЬНОЙ ЧАСТИ ЗАНЯТИЯ НА ТРЕНАЖЕРАХ ОТВОДИТСЯ НЕ БОЛЕЕ 3-4 МИНУТ. ОНА ВКЛЮЧАЕТ ЭЛЕМЕНТЫ ДЫХАТЕЛЬНОЙ ГИМНАСТИКИ, САМОМАССАЖА, УПРАЖНЕНИЯ-РЕЛАКСАЦИИ, ИГРОВЫЕ УПРАЖНЕНИЯ ДЛЯ ФОРМИРОВАНИЯ ПРАВИЛЬНОЙ ОСАНКИ, УКРЕПЛЕНИЯ СВОДА СТОПЫ, ИГР И УПРАЖНЕНИЙ ДЛЯ РАЗВИТИЯ ТВОРЧЕСКИХ СПОСОБНОСТЕЙ ДЕТЕЙ </vt:lpstr>
      <vt:lpstr>МОТОмед</vt:lpstr>
      <vt:lpstr>ТРЕНАЖЕР МОТОМЕД ПРЕДНАЗНАЧЕН ИСКЛЮЧИТЕЛЬНО ДЛЯ АКТИВНО-ПАССИВНОЙ МЕХАНОТЕРАПИИ ВЕРХНИХ И НИЖНИХ КОНЕЧНОСТЕЙ. УПРАВЛЕНИЕ МОТОМЕД В ПРОЦЕССЕ ТРЕНИРОВКИ ОСУЩЕСТВЛЯЕТСЯ ЧЕРЕЗ ОПЕРАЦИОННУЮ ПАНЕЛЬ. ВО ВРЕМЯ ПРОЦЕДУРЫ ПОЛЬЗОВАТЕЛЬ СИДИТ ПЕРЕД ТРЕНАЖЕРОМ МОТОМЕД В НАДЕЖНОМ И СТАБИЛЬНОМ ИНВАЛИДНОМ КРЕСЛЕ ИЛИ НА УСТОЙЧИВОМ СТУЛЕ С ДОСТАТОЧНО ВЫСОКОЙ СПИНКОЙ </vt:lpstr>
      <vt:lpstr>ПАССИВНАЯ ТРЕНИРОВКА: МОТОР САМ ОСУЩЕСТВЛЯЕТ ДВИЖЕНИЯ НОГ ИЛИ РУК. ТАКАЯ ГИМНАСТИКА ОЧЕНЬ ПОЛЕЗНА ПРИ СПАСТИЧЕСКИХ ПАРАЛИЧАХ. НОГИ (РУКИ) РАССЛАБЛЯЮТСЯ, МЫШЕЧНЫЙ ТОНУС НОРМАЛИЗИРУЕТСЯ. ВОЗМОЖНА РЕГУЛИРОВКА ЧИСЛА ОБОРОТОВ И ВРЕМЕНИ ТРЕНИРОВКИ</vt:lpstr>
      <vt:lpstr>АКТИВНАЯ ТРЕНИРОВКА: ПАЦИЕНТ ВРАЩАЕТ ПЕДАЛИ ЗА СЧЕТ СОБСТВЕННЫХ УСИЛИЙ, ПРЕОДОЛЕВАЯ ПРИ ЭТОМ СИЛУ СОПРОТИВЛЕНИЯ (НАГРУЗКУ), КОТОРАЯ ПЛАВНО РЕГУЛИРУЕТСЯ НА ПУЛЬТЕ УПРАВЛЕНИЯ. СОБСТВЕННУЮ ЭНЕРГИЮ, ВЛОЖЕННУЮ В ТРЕНИРОВКУ МОЖНО УВИДЕТЬ (В ВАТТАХ) НА ЭКРАНЕ ДИСПЛЕЯ</vt:lpstr>
      <vt:lpstr>МОТОМЕД АВТОМАТИЧЕСКИ РАСПОЗНАЁТ МОЛНИЕНОСНО НАСТУПИВШУЮ СПАСТИКУ. МОТОР МЯГКО ОСТАНАВЛИВАЕТСЯ, С ПЕДАЛЕЙ СНИМАЕТСЯ НАГРУЗКА. РАСПОЗНАЮТСЯ ДАЖЕ МАЛЕЙШИЕ СУДОРОГИ. ПОСЛЕ ТОГО, КАК БЫЛА РАСПОЗНАНА СПАСТИКА, СПЕЦИАЛЬНАЯ ФУНКЦИЯ АВТОМАТИЧЕСКИ ИЩЕТ ТАКОЕ НАПРАВЛЕНИЕ ДВИЖЕНИЯ, ПРИ КОТОРОМ СПАСТИКА РАССЛАБЛЯЕТСЯ</vt:lpstr>
      <vt:lpstr>МОТОмед</vt:lpstr>
      <vt:lpstr>Тренажерный зал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13</cp:revision>
  <dcterms:modified xsi:type="dcterms:W3CDTF">2018-03-22T10:22:39Z</dcterms:modified>
</cp:coreProperties>
</file>