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51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84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6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9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41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1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71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41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6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8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6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2753F-0D36-4478-A682-5EACA3281344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1630E-4492-4955-938F-51532E874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71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6574" y="4503559"/>
            <a:ext cx="9144000" cy="1655762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Ear (ears)</a:t>
            </a:r>
            <a:endParaRPr lang="ru-RU" sz="8000" b="1" dirty="0">
              <a:cs typeface="Aharoni" panose="02010803020104030203" pitchFamily="2" charset="-79"/>
            </a:endParaRPr>
          </a:p>
        </p:txBody>
      </p:sp>
      <p:pic>
        <p:nvPicPr>
          <p:cNvPr id="1028" name="Picture 4" descr="http://900igr.net/datas/anglijskij-jazyk/Body/0012-012-Us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779" y="126006"/>
            <a:ext cx="5163398" cy="387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8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6879" y="4490681"/>
            <a:ext cx="9144000" cy="1655762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Nose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2050" name="Picture 2" descr="http://im0-tub-ru.yandex.net/i?id=2e29211fddbb32bd1ecbfa96c579e5cb-30-144&amp;n=33&amp;h=1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257" y="11089"/>
            <a:ext cx="3590946" cy="359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45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9606" y="4778062"/>
            <a:ext cx="9144000" cy="1655762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Eye (eyes)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3076" name="Picture 4" descr="http://900igr.net/datas/anglijskij-jazyk/Body/0006-006-Gla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747" y="373154"/>
            <a:ext cx="5189157" cy="389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19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6726" y="4490681"/>
            <a:ext cx="9144000" cy="1655762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Hair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4098" name="Picture 2" descr="http://900igr.net/datas/anglijskij-jazyk/Body/0014-014-Volo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136" y="0"/>
            <a:ext cx="5447181" cy="408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8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9758" y="4683864"/>
            <a:ext cx="9144000" cy="1655762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Face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5122" name="Picture 2" descr="http://900igr.net/datas/anglijskij-jazyk/Body/0004-004-Lit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442" y="251572"/>
            <a:ext cx="5211071" cy="390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08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442" y="484697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Head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6146" name="Picture 2" descr="http://900igr.net/datas/anglijskij-jazyk/Body/0002-002-Gol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265" y="167427"/>
            <a:ext cx="5391954" cy="404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4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35379"/>
            <a:ext cx="9144000" cy="1655762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Mouth</a:t>
            </a:r>
            <a:endParaRPr lang="ru-RU" sz="8800" b="1" dirty="0">
              <a:cs typeface="Aharoni" panose="02010803020104030203" pitchFamily="2" charset="-79"/>
            </a:endParaRPr>
          </a:p>
        </p:txBody>
      </p:sp>
      <p:pic>
        <p:nvPicPr>
          <p:cNvPr id="7172" name="Picture 4" descr="http://900igr.net/datai/anglijskij-jazyk/Body/0010-023-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898" y="284945"/>
            <a:ext cx="530542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04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Aharoni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Head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2015-01-19T15:50:32Z</dcterms:created>
  <dcterms:modified xsi:type="dcterms:W3CDTF">2015-01-19T16:05:01Z</dcterms:modified>
</cp:coreProperties>
</file>