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3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079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76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5272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704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1615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766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294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552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09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871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805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1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26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44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37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33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D4B07-DE09-4068-AD95-791151D68A92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55B22D8-A656-42EF-B26E-AA9D9B27A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31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Деловая игра «Организация своего бизнеса»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Презентацию подготовила </a:t>
            </a:r>
          </a:p>
          <a:p>
            <a:r>
              <a:rPr lang="ru-RU" dirty="0"/>
              <a:t>у</a:t>
            </a:r>
            <a:r>
              <a:rPr lang="ru-RU" dirty="0" smtClean="0"/>
              <a:t>ченица 11 класса</a:t>
            </a:r>
          </a:p>
          <a:p>
            <a:r>
              <a:rPr lang="ru-RU" dirty="0" smtClean="0"/>
              <a:t>Авдеенко Полина.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452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43620"/>
            <a:ext cx="8596668" cy="620162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5. </a:t>
            </a:r>
            <a:r>
              <a:rPr lang="ru-RU" sz="1900" b="1" dirty="0"/>
              <a:t>Производственная, финансово-хозяйственная деятельность</a:t>
            </a:r>
            <a:r>
              <a:rPr lang="ru-RU" sz="1900" dirty="0"/>
              <a:t>. Предприятие самостоятельно планирует свою хозяйственную и финансовую деятельность, на основе договорных цен, ставок и тарифов. Расходы предприятия для примера:</a:t>
            </a:r>
          </a:p>
          <a:p>
            <a:r>
              <a:rPr lang="ru-RU" sz="1900" dirty="0"/>
              <a:t>-содержание штата (персонала)</a:t>
            </a:r>
          </a:p>
          <a:p>
            <a:r>
              <a:rPr lang="ru-RU" sz="1900" dirty="0"/>
              <a:t>- отчисления на страхование,</a:t>
            </a:r>
          </a:p>
          <a:p>
            <a:r>
              <a:rPr lang="ru-RU" sz="1900" dirty="0"/>
              <a:t>- выплаты вознаграждений,</a:t>
            </a:r>
          </a:p>
          <a:p>
            <a:r>
              <a:rPr lang="ru-RU" sz="1900" dirty="0"/>
              <a:t>- расходы на командировки,</a:t>
            </a:r>
          </a:p>
          <a:p>
            <a:r>
              <a:rPr lang="ru-RU" sz="1900" dirty="0"/>
              <a:t>- Расходы на рекламу, </a:t>
            </a:r>
          </a:p>
          <a:p>
            <a:r>
              <a:rPr lang="ru-RU" sz="1900" dirty="0"/>
              <a:t>- расходы на содержание транспорта и электроэнергию,</a:t>
            </a:r>
          </a:p>
          <a:p>
            <a:r>
              <a:rPr lang="ru-RU" sz="1900" dirty="0"/>
              <a:t>-расходы на оплату услуг связи,</a:t>
            </a:r>
          </a:p>
          <a:p>
            <a:r>
              <a:rPr lang="ru-RU" sz="1900" dirty="0"/>
              <a:t>- расходы на необходимое оборудование и др.</a:t>
            </a:r>
          </a:p>
          <a:p>
            <a:r>
              <a:rPr lang="ru-RU" sz="1900" dirty="0"/>
              <a:t>Часть чистой прибыли может по решению собственника (собственников) передаваться в собственность работников в виде акций или паев.</a:t>
            </a:r>
          </a:p>
          <a:p>
            <a:pPr marL="0" indent="0">
              <a:buNone/>
            </a:pPr>
            <a:r>
              <a:rPr lang="ru-RU" sz="1900" dirty="0"/>
              <a:t>6. </a:t>
            </a:r>
            <a:r>
              <a:rPr lang="ru-RU" sz="1900" b="1" dirty="0"/>
              <a:t>Условия реорганизации и прекращения деятельности</a:t>
            </a:r>
            <a:r>
              <a:rPr lang="ru-RU" sz="1900" dirty="0"/>
              <a:t>. Деятельность предприятия может быть прекращена в случае:</a:t>
            </a:r>
          </a:p>
          <a:p>
            <a:r>
              <a:rPr lang="ru-RU" sz="1900" dirty="0"/>
              <a:t>- признания его банкротом,</a:t>
            </a:r>
          </a:p>
          <a:p>
            <a:r>
              <a:rPr lang="ru-RU" sz="1900" dirty="0"/>
              <a:t>-неплатежеспособности,</a:t>
            </a:r>
          </a:p>
          <a:p>
            <a:r>
              <a:rPr lang="ru-RU" sz="1900" dirty="0"/>
              <a:t>- отсутствия спроса на продукцию.</a:t>
            </a:r>
          </a:p>
          <a:p>
            <a:pPr marL="0" indent="0">
              <a:buNone/>
            </a:pPr>
            <a:r>
              <a:rPr lang="ru-RU" sz="1900" b="1" dirty="0"/>
              <a:t>7</a:t>
            </a:r>
            <a:r>
              <a:rPr lang="ru-RU" sz="1900" b="1" dirty="0" smtClean="0"/>
              <a:t>. Право </a:t>
            </a:r>
            <a:r>
              <a:rPr lang="ru-RU" sz="1900" b="1" dirty="0"/>
              <a:t>подписи от имени предприятия</a:t>
            </a:r>
            <a:r>
              <a:rPr lang="ru-RU" sz="1900" dirty="0"/>
              <a:t>. Например, право подписи от имени предприятия, общества имеют председатель правления, исполнительный директор, а также лица уполномоченные правлением.</a:t>
            </a:r>
          </a:p>
        </p:txBody>
      </p:sp>
    </p:spTree>
    <p:extLst>
      <p:ext uri="{BB962C8B-B14F-4D97-AF65-F5344CB8AC3E}">
        <p14:creationId xmlns:p14="http://schemas.microsoft.com/office/powerpoint/2010/main" val="44458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290" y="215397"/>
            <a:ext cx="7343775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7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87448"/>
            <a:ext cx="8589790" cy="6330635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Задание</a:t>
            </a:r>
            <a:r>
              <a:rPr lang="ru-RU" sz="2400" dirty="0" smtClean="0"/>
              <a:t>: для </a:t>
            </a:r>
            <a:r>
              <a:rPr lang="ru-RU" sz="2400" dirty="0"/>
              <a:t>данной игры необходимо задействовать три группы участвующих: </a:t>
            </a:r>
            <a:r>
              <a:rPr lang="ru-RU" sz="2400" i="1" dirty="0"/>
              <a:t>эксперты, участники (предприниматели, партнеры), слушатели (аудитория). </a:t>
            </a:r>
            <a:r>
              <a:rPr lang="ru-RU" sz="2400" dirty="0"/>
              <a:t>Каждая группа участников должна определить индивидуальные цели, задачи, которые им необходимо будет решить.</a:t>
            </a:r>
          </a:p>
          <a:p>
            <a:r>
              <a:rPr lang="ru-RU" sz="2400" b="1" dirty="0" smtClean="0"/>
              <a:t>Цель </a:t>
            </a:r>
            <a:r>
              <a:rPr lang="ru-RU" sz="2400" b="1" dirty="0"/>
              <a:t>данной </a:t>
            </a:r>
            <a:r>
              <a:rPr lang="ru-RU" sz="2400" b="1" dirty="0" smtClean="0"/>
              <a:t>игры</a:t>
            </a:r>
            <a:r>
              <a:rPr lang="ru-RU" sz="2400" dirty="0" smtClean="0"/>
              <a:t>: выбрать наиболее </a:t>
            </a:r>
            <a:r>
              <a:rPr lang="ru-RU" sz="2400" dirty="0"/>
              <a:t>перспективный</a:t>
            </a:r>
            <a:r>
              <a:rPr lang="ru-RU" sz="2400" dirty="0" smtClean="0"/>
              <a:t> бизнес и организовать его.</a:t>
            </a:r>
          </a:p>
          <a:p>
            <a:r>
              <a:rPr lang="ru-RU" sz="2400" dirty="0" smtClean="0"/>
              <a:t>   </a:t>
            </a:r>
            <a:r>
              <a:rPr lang="ru-RU" sz="2400" b="1" dirty="0" smtClean="0"/>
              <a:t>Задачи</a:t>
            </a:r>
            <a:r>
              <a:rPr lang="ru-RU" sz="2400" b="1" dirty="0"/>
              <a:t>, поставленные перед участниками</a:t>
            </a:r>
            <a:r>
              <a:rPr lang="ru-RU" sz="240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предложить товар, пользующийся высоким уровнем конкурентоспособности;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определить тип и выбор </a:t>
            </a:r>
            <a:r>
              <a:rPr lang="ru-RU" sz="2400" dirty="0" smtClean="0"/>
              <a:t>поставщиков, </a:t>
            </a:r>
            <a:r>
              <a:rPr lang="ru-RU" sz="2400" dirty="0"/>
              <a:t>покупателей-клиентов;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предусмотреть технику деловых переговоров.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7335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79011"/>
            <a:ext cx="8596668" cy="5812324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Участникам данной игры необходимо заполнить анкету по оценке текущей деятельности. В анкете необходимо указать, какой сферой деятельности будет заниматься каждый из участников. Данная анкета заполняется в начале игры, когда распределяются роли между участниками. Участников должно быть задействовано не менее трех человек. После выступления участников эксперты принимают решение и выбирают команду победителя. Для выбора победителя эксперты заполняют следующий аттестационный лист. </a:t>
            </a:r>
            <a:r>
              <a:rPr lang="ru-RU" sz="2400" dirty="0" smtClean="0">
                <a:solidFill>
                  <a:schemeClr val="tx1"/>
                </a:solidFill>
              </a:rPr>
              <a:t>Для </a:t>
            </a:r>
            <a:r>
              <a:rPr lang="ru-RU" sz="2400" dirty="0">
                <a:solidFill>
                  <a:schemeClr val="tx1"/>
                </a:solidFill>
              </a:rPr>
              <a:t>определения участника-победителя экспертами про­изводится суммирование баллов каждой команды.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98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4851" r="11701"/>
          <a:stretch/>
        </p:blipFill>
        <p:spPr>
          <a:xfrm>
            <a:off x="1131683" y="-132961"/>
            <a:ext cx="7125077" cy="699096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08634" y="380246"/>
            <a:ext cx="4273235" cy="34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95453" y="226337"/>
            <a:ext cx="172016" cy="153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95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96" y="238407"/>
            <a:ext cx="9498761" cy="2350883"/>
          </a:xfrm>
        </p:spPr>
        <p:txBody>
          <a:bodyPr>
            <a:noAutofit/>
          </a:bodyPr>
          <a:lstStyle/>
          <a:p>
            <a:r>
              <a:rPr lang="ru-RU" sz="3200" dirty="0"/>
              <a:t>Участники должны также составить учредительные документы (устав предприятия, положение), выбрав одну из приведенных организационно-правовых форм: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полное </a:t>
            </a:r>
            <a:r>
              <a:rPr lang="ru-RU" sz="2400" dirty="0"/>
              <a:t>(коммандитное) товарищество;</a:t>
            </a:r>
          </a:p>
          <a:p>
            <a:r>
              <a:rPr lang="ru-RU" sz="2400" dirty="0" smtClean="0"/>
              <a:t>общество </a:t>
            </a:r>
            <a:r>
              <a:rPr lang="ru-RU" sz="2400" dirty="0"/>
              <a:t>с ограниченной ответственностью;</a:t>
            </a:r>
          </a:p>
          <a:p>
            <a:r>
              <a:rPr lang="ru-RU" sz="2400" dirty="0" smtClean="0"/>
              <a:t>акционерное </a:t>
            </a:r>
            <a:r>
              <a:rPr lang="ru-RU" sz="2400" dirty="0"/>
              <a:t>общество;</a:t>
            </a:r>
          </a:p>
          <a:p>
            <a:r>
              <a:rPr lang="ru-RU" sz="2400" dirty="0" smtClean="0"/>
              <a:t>производственный </a:t>
            </a:r>
            <a:r>
              <a:rPr lang="ru-RU" sz="2400" dirty="0"/>
              <a:t>кооператив;</a:t>
            </a:r>
          </a:p>
          <a:p>
            <a:r>
              <a:rPr lang="ru-RU" sz="2400" dirty="0" smtClean="0"/>
              <a:t>унитарное </a:t>
            </a:r>
            <a:r>
              <a:rPr lang="ru-RU" sz="2400" dirty="0"/>
              <a:t>предприятие.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509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подготовленном сообщении участника необходимо осветить: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общую </a:t>
            </a:r>
            <a:r>
              <a:rPr lang="ru-RU" sz="2400" dirty="0"/>
              <a:t>характеристику бизнеса;</a:t>
            </a:r>
          </a:p>
          <a:p>
            <a:r>
              <a:rPr lang="ru-RU" sz="2400" dirty="0" smtClean="0"/>
              <a:t>особенности </a:t>
            </a:r>
            <a:r>
              <a:rPr lang="ru-RU" sz="2400" dirty="0"/>
              <a:t>рынка, профиль потребителя;</a:t>
            </a:r>
          </a:p>
          <a:p>
            <a:r>
              <a:rPr lang="ru-RU" sz="2400" dirty="0" smtClean="0"/>
              <a:t>основных </a:t>
            </a:r>
            <a:r>
              <a:rPr lang="ru-RU" sz="2400" dirty="0"/>
              <a:t>конкурентов, преимущества по сравнению с </a:t>
            </a:r>
            <a:r>
              <a:rPr lang="ru-RU" sz="2400" dirty="0" smtClean="0"/>
              <a:t>ними.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284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Деловая игра «Организуем новое дело»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010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9355"/>
            <a:ext cx="9308638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Ребятам предлагается подумать, какое свое дело они могли бы открыть.</a:t>
            </a:r>
            <a:br>
              <a:rPr lang="ru-RU" dirty="0"/>
            </a:br>
            <a:r>
              <a:rPr lang="ru-RU" dirty="0"/>
              <a:t>Для этого необходимо выбрать форму предприятия, придумать, откуда могут появиться деньги на открытие своего дела.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082" y="2977227"/>
            <a:ext cx="8596668" cy="3880773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sz="2400" dirty="0" smtClean="0"/>
              <a:t>Сделать </a:t>
            </a:r>
            <a:r>
              <a:rPr lang="ru-RU" sz="2400" dirty="0"/>
              <a:t>схематично </a:t>
            </a:r>
            <a:r>
              <a:rPr lang="ru-RU" sz="2400" dirty="0" smtClean="0"/>
              <a:t>набросок устава и </a:t>
            </a:r>
            <a:r>
              <a:rPr lang="ru-RU" sz="2400" dirty="0"/>
              <a:t>подумать, как можно зарегистрировать свое предприятие.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С</a:t>
            </a:r>
            <a:r>
              <a:rPr lang="ru-RU" sz="2400" dirty="0" smtClean="0"/>
              <a:t>оставить </a:t>
            </a:r>
            <a:r>
              <a:rPr lang="ru-RU" sz="2400" dirty="0"/>
              <a:t>схему трудового договора с работниками, если таковые будут.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О</a:t>
            </a:r>
            <a:r>
              <a:rPr lang="ru-RU" sz="2400" dirty="0" smtClean="0"/>
              <a:t>пределить </a:t>
            </a:r>
            <a:r>
              <a:rPr lang="ru-RU" sz="2400" dirty="0"/>
              <a:t>источники финансирования.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С</a:t>
            </a:r>
            <a:r>
              <a:rPr lang="ru-RU" sz="2400" dirty="0" smtClean="0"/>
              <a:t>оставить </a:t>
            </a:r>
            <a:r>
              <a:rPr lang="ru-RU" sz="2400" dirty="0"/>
              <a:t>схему бизнес – плана.</a:t>
            </a:r>
          </a:p>
          <a:p>
            <a:pPr>
              <a:buFont typeface="+mj-lt"/>
              <a:buAutoNum type="arabicPeriod"/>
            </a:pPr>
            <a:r>
              <a:rPr lang="ru-RU" sz="2400" dirty="0"/>
              <a:t>О</a:t>
            </a:r>
            <a:r>
              <a:rPr lang="ru-RU" sz="2400" dirty="0" smtClean="0"/>
              <a:t>формить </a:t>
            </a:r>
            <a:r>
              <a:rPr lang="ru-RU" sz="2400" dirty="0"/>
              <a:t>презентацию своего дела (можно в компьютерном варианте или традиционно, через плакаты и показ эскизов).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600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708" y="0"/>
            <a:ext cx="8596668" cy="1320800"/>
          </a:xfrm>
        </p:spPr>
        <p:txBody>
          <a:bodyPr/>
          <a:lstStyle/>
          <a:p>
            <a:r>
              <a:rPr lang="ru-RU" dirty="0"/>
              <a:t>Устав </a:t>
            </a:r>
            <a:r>
              <a:rPr lang="ru-RU" dirty="0" smtClean="0"/>
              <a:t>предприятия.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756" y="660400"/>
            <a:ext cx="8596668" cy="5271817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/>
              <a:t>Изучите приведенный ниже устав малого предприятия и составьте схему своего устава.</a:t>
            </a:r>
          </a:p>
          <a:p>
            <a:pPr marL="0" indent="0">
              <a:buNone/>
            </a:pPr>
            <a:r>
              <a:rPr lang="ru-RU" sz="6400" dirty="0" smtClean="0"/>
              <a:t>1.	</a:t>
            </a:r>
            <a:r>
              <a:rPr lang="ru-RU" sz="6400" b="1" dirty="0" smtClean="0"/>
              <a:t>Общие </a:t>
            </a:r>
            <a:r>
              <a:rPr lang="ru-RU" sz="6400" b="1" dirty="0"/>
              <a:t>положения</a:t>
            </a:r>
            <a:r>
              <a:rPr lang="ru-RU" sz="6400" dirty="0"/>
              <a:t>. Здесь должно быть указано, что предприятие создано на основе закона Российской Федерации (указать какой). Предприятие является юридическим лицом и несет ответственность по своим обязательствам, принадлежащим ему имуществом.</a:t>
            </a:r>
          </a:p>
          <a:p>
            <a:pPr marL="0" indent="0">
              <a:buNone/>
            </a:pPr>
            <a:r>
              <a:rPr lang="ru-RU" sz="6400" dirty="0"/>
              <a:t>2.	</a:t>
            </a:r>
            <a:r>
              <a:rPr lang="ru-RU" sz="6400" b="1" dirty="0"/>
              <a:t>Цели и предмет деятельности</a:t>
            </a:r>
            <a:r>
              <a:rPr lang="ru-RU" sz="6400" dirty="0"/>
              <a:t>: Предметом деятельности является , например, производство персональных ЭВМ, программ или производство стройматериалов, или осуществление биржевых операций и т.д.</a:t>
            </a:r>
          </a:p>
          <a:p>
            <a:pPr marL="0" indent="0">
              <a:buNone/>
            </a:pPr>
            <a:r>
              <a:rPr lang="ru-RU" sz="6400" dirty="0"/>
              <a:t>3.	</a:t>
            </a:r>
            <a:r>
              <a:rPr lang="ru-RU" sz="6400" b="1" dirty="0"/>
              <a:t>Материально – техническая база и средства </a:t>
            </a:r>
            <a:r>
              <a:rPr lang="ru-RU" sz="6400" b="1" dirty="0" smtClean="0"/>
              <a:t>предприятия</a:t>
            </a:r>
            <a:r>
              <a:rPr lang="ru-RU" sz="6400" dirty="0" smtClean="0"/>
              <a:t>. Денежные </a:t>
            </a:r>
            <a:r>
              <a:rPr lang="ru-RU" sz="6400" dirty="0"/>
              <a:t>средства образуются за счет определенных видов поступлений, например:</a:t>
            </a:r>
          </a:p>
          <a:p>
            <a:r>
              <a:rPr lang="ru-RU" sz="6400" dirty="0"/>
              <a:t>- взносы учредителей в размере таком –то,</a:t>
            </a:r>
          </a:p>
          <a:p>
            <a:r>
              <a:rPr lang="ru-RU" sz="6400" dirty="0"/>
              <a:t>- средств от реализации продукции,</a:t>
            </a:r>
          </a:p>
          <a:p>
            <a:r>
              <a:rPr lang="ru-RU" sz="6400" dirty="0"/>
              <a:t>- кредитов банка,</a:t>
            </a:r>
          </a:p>
          <a:p>
            <a:r>
              <a:rPr lang="ru-RU" sz="6400" dirty="0"/>
              <a:t>- получение наследства,</a:t>
            </a:r>
          </a:p>
          <a:p>
            <a:r>
              <a:rPr lang="ru-RU" sz="6400" dirty="0"/>
              <a:t>- выигрыш в лотерею,</a:t>
            </a:r>
          </a:p>
          <a:p>
            <a:r>
              <a:rPr lang="ru-RU" sz="6400" dirty="0"/>
              <a:t>- собственные сбережения, родственники, друзья,</a:t>
            </a:r>
          </a:p>
          <a:p>
            <a:r>
              <a:rPr lang="ru-RU" sz="6400" dirty="0"/>
              <a:t>-продажа акций,</a:t>
            </a:r>
          </a:p>
          <a:p>
            <a:r>
              <a:rPr lang="ru-RU" sz="6400" dirty="0"/>
              <a:t>-доходы от продажи имущества и прочие поступления.</a:t>
            </a:r>
          </a:p>
          <a:p>
            <a:pPr marL="0" indent="0">
              <a:buNone/>
            </a:pPr>
            <a:r>
              <a:rPr lang="ru-RU" sz="6400" dirty="0"/>
              <a:t>4. </a:t>
            </a:r>
            <a:r>
              <a:rPr lang="ru-RU" sz="6400" b="1" dirty="0"/>
              <a:t>Органы управления и контроля</a:t>
            </a:r>
            <a:r>
              <a:rPr lang="ru-RU" sz="6400" dirty="0"/>
              <a:t>. Предприятие возглавляет директор,                                если он является учредителем. Если это товарищество или общество с ограниченной ответственностью, то следует указать, что обществом управляет общее собрание, а контроль учредитель или созданная ревизионная комиссия.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068768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</TotalTime>
  <Words>482</Words>
  <Application>Microsoft Office PowerPoint</Application>
  <PresentationFormat>Широкоэкранный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Деловая игра «Организация своего бизнеса»</vt:lpstr>
      <vt:lpstr>Презентация PowerPoint</vt:lpstr>
      <vt:lpstr>Презентация PowerPoint</vt:lpstr>
      <vt:lpstr>Презентация PowerPoint</vt:lpstr>
      <vt:lpstr>Участники должны также составить учредительные документы (устав предприятия, положение), выбрав одну из приведенных организационно-правовых форм: </vt:lpstr>
      <vt:lpstr>В подготовленном сообщении участника необходимо осветить: </vt:lpstr>
      <vt:lpstr>Деловая игра «Организуем новое дело»</vt:lpstr>
      <vt:lpstr>Ребятам предлагается подумать, какое свое дело они могли бы открыть. Для этого необходимо выбрать форму предприятия, придумать, откуда могут появиться деньги на открытие своего дела. </vt:lpstr>
      <vt:lpstr>Устав предприятия.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«Организация своего бизнеса»</dc:title>
  <dc:creator>ADMIN</dc:creator>
  <cp:lastModifiedBy>ADMIN</cp:lastModifiedBy>
  <cp:revision>4</cp:revision>
  <dcterms:created xsi:type="dcterms:W3CDTF">2017-12-20T09:30:07Z</dcterms:created>
  <dcterms:modified xsi:type="dcterms:W3CDTF">2017-12-20T09:52:12Z</dcterms:modified>
</cp:coreProperties>
</file>