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ECA7-9EB2-4B09-B9DF-5391357D880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8B4-128A-4DC8-AB8D-618114F0803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8896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ECA7-9EB2-4B09-B9DF-5391357D880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8B4-128A-4DC8-AB8D-618114F08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35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ECA7-9EB2-4B09-B9DF-5391357D880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8B4-128A-4DC8-AB8D-618114F08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88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ECA7-9EB2-4B09-B9DF-5391357D880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8B4-128A-4DC8-AB8D-618114F08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890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ECA7-9EB2-4B09-B9DF-5391357D880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8B4-128A-4DC8-AB8D-618114F0803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4308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ECA7-9EB2-4B09-B9DF-5391357D880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8B4-128A-4DC8-AB8D-618114F08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628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ECA7-9EB2-4B09-B9DF-5391357D880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8B4-128A-4DC8-AB8D-618114F08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772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ECA7-9EB2-4B09-B9DF-5391357D880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8B4-128A-4DC8-AB8D-618114F08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631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ECA7-9EB2-4B09-B9DF-5391357D880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8B4-128A-4DC8-AB8D-618114F08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369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2A9ECA7-9EB2-4B09-B9DF-5391357D880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0FE18B4-128A-4DC8-AB8D-618114F08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086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ECA7-9EB2-4B09-B9DF-5391357D880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8B4-128A-4DC8-AB8D-618114F08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13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2A9ECA7-9EB2-4B09-B9DF-5391357D880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0FE18B4-128A-4DC8-AB8D-618114F08034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2848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2%D0%B8%D0%BD%D1%82%D0%B0" TargetMode="External"/><Relationship Id="rId2" Type="http://schemas.openxmlformats.org/officeDocument/2006/relationships/hyperlink" Target="https://ru.wikipedia.org/wiki/%D0%93%D0%B8%D1%82%D0%B0%D1%80%D0%B0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u.wikipedia.org/wiki/%D0%9A%D0%B2%D0%B0%D1%80%D1%82%D0%B0_(%D0%B8%D0%BD%D1%82%D0%B5%D1%80%D0%B2%D0%B0%D0%BB)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ru.wikipedia.org/wiki/%D0%9A%D0%BE%D0%BB%D1%91%D1%81%D0%BD%D0%B0%D1%8F_%D0%BB%D0%B8%D1%80%D0%B0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-zS3Wnx_9jw" TargetMode="External"/><Relationship Id="rId2" Type="http://schemas.openxmlformats.org/officeDocument/2006/relationships/hyperlink" Target="https://ru.wikipedia.org/wiki/%D0%93%D1%83%D0%B4%D0%BE%D0%BA_(%D0%BC%D1%83%D0%B7%D1%8B%D0%BA%D0%B0%D0%BB%D1%8C%D0%BD%D1%8B%D0%B9_%D0%B8%D0%BD%D1%81%D1%82%D1%80%D1%83%D0%BC%D0%B5%D0%BD%D1%82)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putisvaroga.ru/tradicionnye-slavyanskie-muzykalnye-instrumenty/gudok-russkij-narodnyj-muzykalnyj-instrumen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0051" y="393192"/>
            <a:ext cx="10058400" cy="356616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/>
              <a:t>Гудок — русский народный музыкальный инструмент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музыки: Е.В. Суханова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80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sapog.ratobor.com/wp-content/uploads/sites/4/download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978" y="0"/>
            <a:ext cx="4711848" cy="629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0571" y="0"/>
            <a:ext cx="636314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Гудок</a:t>
            </a:r>
            <a:r>
              <a:rPr lang="ru-RU" sz="4000" dirty="0" smtClean="0"/>
              <a:t> имеет деревянный выдолбленный </a:t>
            </a:r>
            <a:r>
              <a:rPr lang="ru-RU" sz="4000" b="1" dirty="0" smtClean="0"/>
              <a:t>корпус</a:t>
            </a:r>
            <a:r>
              <a:rPr lang="ru-RU" sz="4000" dirty="0" smtClean="0"/>
              <a:t>, как правило овальной или грушевидной формы, а также плоскую деку с резонаторными отверстиями. </a:t>
            </a:r>
            <a:r>
              <a:rPr lang="ru-RU" sz="4000" b="1" dirty="0" smtClean="0"/>
              <a:t>Гриф</a:t>
            </a:r>
            <a:r>
              <a:rPr lang="ru-RU" sz="4000" dirty="0" smtClean="0"/>
              <a:t> у гудка имеет короткую шейку без ладов удерживающую 3 или 4 струны.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5840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0711" y="131366"/>
            <a:ext cx="1101224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На гудке можно играть, как установив его вертикально, так и держа горизонтально (аналогично гитаре). При этом верхняя струна строится выше остальных 2-3 (в отличие от </a:t>
            </a:r>
            <a:r>
              <a:rPr lang="ru-RU" sz="4400" u="sng" dirty="0" smtClean="0">
                <a:hlinkClick r:id="rId2" tooltip="Гитара"/>
              </a:rPr>
              <a:t>гитары</a:t>
            </a:r>
            <a:r>
              <a:rPr lang="ru-RU" sz="4400" dirty="0" smtClean="0"/>
              <a:t>), с разницей в </a:t>
            </a:r>
            <a:r>
              <a:rPr lang="ru-RU" sz="4400" dirty="0" smtClean="0">
                <a:hlinkClick r:id="rId3" tooltip="Квинта"/>
              </a:rPr>
              <a:t>квинту</a:t>
            </a:r>
            <a:r>
              <a:rPr lang="ru-RU" sz="4400" dirty="0" smtClean="0"/>
              <a:t> или </a:t>
            </a:r>
            <a:r>
              <a:rPr lang="ru-RU" sz="4400" dirty="0" smtClean="0">
                <a:hlinkClick r:id="rId4" tooltip="Кварта (интервал)"/>
              </a:rPr>
              <a:t>кварту</a:t>
            </a:r>
            <a:r>
              <a:rPr lang="ru-RU" sz="4400" dirty="0" smtClean="0"/>
              <a:t>. Во время игры верхняя струна служит для солирования, а остальные звучат постоянно.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7675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016" y="-411480"/>
            <a:ext cx="5165464" cy="11277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ИСПОЛЬЗОВАНИЕ 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9016" y="955636"/>
            <a:ext cx="3845859" cy="4077149"/>
          </a:xfrm>
        </p:spPr>
        <p:txBody>
          <a:bodyPr>
            <a:noAutofit/>
          </a:bodyPr>
          <a:lstStyle/>
          <a:p>
            <a:r>
              <a:rPr lang="ru-RU" sz="2800" dirty="0"/>
              <a:t>Судя по былинам и историческим песням, он сопровождал многолюдные народные торжества; непрерывное басовое гудение издавала при этом верхняя «солирующая» струна, как, например, при игре на </a:t>
            </a:r>
            <a:r>
              <a:rPr lang="ru-RU" sz="2800" dirty="0">
                <a:hlinkClick r:id="rId2" tooltip="Колёсная лира"/>
              </a:rPr>
              <a:t>лире</a:t>
            </a:r>
            <a:r>
              <a:rPr lang="ru-RU" sz="2800" dirty="0"/>
              <a:t>.</a:t>
            </a:r>
          </a:p>
        </p:txBody>
      </p:sp>
      <p:pic>
        <p:nvPicPr>
          <p:cNvPr id="2050" name="Picture 2" descr="http://www.den-za-dnem.ru/big-files/Gal/project/images/p3_gudok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771" y="195830"/>
            <a:ext cx="3942899" cy="6383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534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удок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70615" y="34962"/>
            <a:ext cx="8283389" cy="621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52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Источники: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97280" y="1910418"/>
            <a:ext cx="10058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google.ru/search?q=%D0%B3%D1%83%D0%B4%D0%BE%D0%BA+%D1%84%D0%BE%D1%82%D0%BE&amp;newwindow=1&amp;tbm=isch&amp;source=iu&amp;ictx=1&amp;fir=Txot-8LoICCBKM%253A%252CzwUmYKDzPWF19M%252C_&amp;usg=__q6RZtBae0VSRY8PgpULZRB5Eo7s%3D&amp;sa=X&amp;ved=0ahUKEwiMyoe694HaAhUHWSwKHTsdDg8Q9QEIMjAE#imgrc=Txot-8LoICCBKM</a:t>
            </a:r>
            <a:r>
              <a:rPr lang="en-US" dirty="0" smtClean="0"/>
              <a:t>:</a:t>
            </a:r>
            <a:endParaRPr lang="ru-RU" dirty="0" smtClean="0"/>
          </a:p>
          <a:p>
            <a:endParaRPr lang="ru-RU" dirty="0"/>
          </a:p>
          <a:p>
            <a:r>
              <a:rPr lang="en-US" dirty="0">
                <a:hlinkClick r:id="rId2"/>
              </a:rPr>
              <a:t>https://ru.wikipedia.org/wiki/%D0%93%D1%83%D0%B4%D0%BE%D0%BA_(%D0%BC%D1%83%D0%B7%D1%8B%D0%BA%D0%B0%D0%BB%D1%8C%D0%BD%D1%8B%D0%B9_%D0%B8%D0%BD%D1%81%D1%82%D1%80%D1%83%D0%BC%D0%B5%D0%BD%D1%82</a:t>
            </a:r>
            <a:r>
              <a:rPr lang="en-US" dirty="0" smtClean="0">
                <a:hlinkClick r:id="rId2"/>
              </a:rPr>
              <a:t>)</a:t>
            </a:r>
            <a:endParaRPr lang="ru-RU" dirty="0" smtClean="0"/>
          </a:p>
          <a:p>
            <a:endParaRPr lang="ru-RU" dirty="0"/>
          </a:p>
          <a:p>
            <a:pPr fontAlgn="ctr"/>
            <a:r>
              <a:rPr lang="en-US" dirty="0">
                <a:hlinkClick r:id="rId3"/>
              </a:rPr>
              <a:t>https://www.youtube.com/watch?v=-</a:t>
            </a:r>
            <a:r>
              <a:rPr lang="en-US" dirty="0" smtClean="0">
                <a:hlinkClick r:id="rId3"/>
              </a:rPr>
              <a:t>zS3Wnx_9jw</a:t>
            </a:r>
            <a:endParaRPr lang="ru-RU" dirty="0" smtClean="0"/>
          </a:p>
          <a:p>
            <a:pPr fontAlgn="ctr"/>
            <a:endParaRPr lang="ru-RU" dirty="0"/>
          </a:p>
          <a:p>
            <a:pPr fontAlgn="ctr"/>
            <a:endParaRPr lang="en-US" dirty="0"/>
          </a:p>
          <a:p>
            <a:r>
              <a:rPr lang="en-US" dirty="0">
                <a:hlinkClick r:id="rId4"/>
              </a:rPr>
              <a:t>http://putisvaroga.ru/tradicionnye-slavyanskie-muzykalnye-instrumenty/gudok-russkij-narodnyj-muzykalnyj-instrument</a:t>
            </a:r>
            <a:r>
              <a:rPr lang="en-US" dirty="0" smtClean="0">
                <a:hlinkClick r:id="rId4"/>
              </a:rPr>
              <a:t>/</a:t>
            </a:r>
            <a:endParaRPr lang="ru-RU" smtClean="0"/>
          </a:p>
          <a:p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0044627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37</TotalTime>
  <Words>109</Words>
  <Application>Microsoft Office PowerPoint</Application>
  <PresentationFormat>Широкоэкранный</PresentationFormat>
  <Paragraphs>16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Calibri</vt:lpstr>
      <vt:lpstr>Calibri Light</vt:lpstr>
      <vt:lpstr>Ретро</vt:lpstr>
      <vt:lpstr>Гудок — русский народный музыкальный инструмент</vt:lpstr>
      <vt:lpstr>Презентация PowerPoint</vt:lpstr>
      <vt:lpstr>Презентация PowerPoint</vt:lpstr>
      <vt:lpstr>ИСПОЛЬЗОВАНИЕ </vt:lpstr>
      <vt:lpstr>Презентация PowerPoint</vt:lpstr>
      <vt:lpstr>Источники: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Гудок — русский народный музыкальный инструмент</dc:title>
  <dc:creator>Анастасия</dc:creator>
  <cp:lastModifiedBy>User</cp:lastModifiedBy>
  <cp:revision>6</cp:revision>
  <dcterms:created xsi:type="dcterms:W3CDTF">2018-03-20T06:07:39Z</dcterms:created>
  <dcterms:modified xsi:type="dcterms:W3CDTF">2018-03-23T07:37:07Z</dcterms:modified>
</cp:coreProperties>
</file>