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1" r:id="rId4"/>
    <p:sldId id="274" r:id="rId5"/>
    <p:sldId id="257" r:id="rId6"/>
    <p:sldId id="269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1986-5E02-4DAE-BFF8-2BD989E59A24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FB40-F7BC-4669-8013-584D0E1E6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580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1986-5E02-4DAE-BFF8-2BD989E59A24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FB40-F7BC-4669-8013-584D0E1E6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324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1986-5E02-4DAE-BFF8-2BD989E59A24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FB40-F7BC-4669-8013-584D0E1E6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919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1986-5E02-4DAE-BFF8-2BD989E59A24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FB40-F7BC-4669-8013-584D0E1E6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516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1986-5E02-4DAE-BFF8-2BD989E59A24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FB40-F7BC-4669-8013-584D0E1E6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022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1986-5E02-4DAE-BFF8-2BD989E59A24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FB40-F7BC-4669-8013-584D0E1E6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616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1986-5E02-4DAE-BFF8-2BD989E59A24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FB40-F7BC-4669-8013-584D0E1E6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070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1986-5E02-4DAE-BFF8-2BD989E59A24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FB40-F7BC-4669-8013-584D0E1E6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651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1986-5E02-4DAE-BFF8-2BD989E59A24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FB40-F7BC-4669-8013-584D0E1E6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05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1986-5E02-4DAE-BFF8-2BD989E59A24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FB40-F7BC-4669-8013-584D0E1E6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484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1986-5E02-4DAE-BFF8-2BD989E59A24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FB40-F7BC-4669-8013-584D0E1E6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282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31986-5E02-4DAE-BFF8-2BD989E59A24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5FB40-F7BC-4669-8013-584D0E1E67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033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isk C\Ноутбук\Занятия ЗПР\ДЕТИ\пут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0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003617" cy="2448272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Образовательный проект</a:t>
            </a:r>
            <a:br>
              <a:rPr lang="ru-RU" b="1" dirty="0" smtClean="0"/>
            </a:br>
            <a:r>
              <a:rPr lang="ru-RU" b="1" dirty="0" smtClean="0"/>
              <a:t>«Про все на свете»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1800" b="1" dirty="0" smtClean="0"/>
              <a:t>Тема «Игрушки»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6987" y="6179371"/>
            <a:ext cx="6912768" cy="559552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</a:rPr>
              <a:t>Составила  учитель-дефектолог  Малиновская Л.В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116631"/>
            <a:ext cx="386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МАДОУ детский сад № 46 города Калининграда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67968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Построй из кубиков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52390" y="4653750"/>
            <a:ext cx="914400" cy="91440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306" y="4653750"/>
            <a:ext cx="963251" cy="963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4653750"/>
            <a:ext cx="96361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587" y="3678525"/>
            <a:ext cx="96361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80378"/>
            <a:ext cx="96361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657" y="2705201"/>
            <a:ext cx="96361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7491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Построй из кубиков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00192" y="3551380"/>
            <a:ext cx="914400" cy="91440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147" y="3545869"/>
            <a:ext cx="963251" cy="963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545507"/>
            <a:ext cx="96361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11759" y="4504096"/>
            <a:ext cx="2192699" cy="86471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235422" y="1698583"/>
            <a:ext cx="1060704" cy="1823442"/>
          </a:xfrm>
          <a:prstGeom prst="triangl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817" y="4465780"/>
            <a:ext cx="2201776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695123"/>
            <a:ext cx="1109663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055" y="1665318"/>
            <a:ext cx="1109663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7743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Построй из кубиков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80382" y="3592471"/>
            <a:ext cx="914400" cy="91440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728" y="3568221"/>
            <a:ext cx="963251" cy="963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771" y="3565294"/>
            <a:ext cx="96361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526538" y="4528907"/>
            <a:ext cx="2033633" cy="86471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013002" y="1741852"/>
            <a:ext cx="1060704" cy="1823442"/>
          </a:xfrm>
          <a:prstGeom prst="triangl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711" y="4502154"/>
            <a:ext cx="2043734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34" y="4516153"/>
            <a:ext cx="205533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Блок-схема: магнитный диск 2"/>
          <p:cNvSpPr/>
          <p:nvPr/>
        </p:nvSpPr>
        <p:spPr>
          <a:xfrm>
            <a:off x="2572069" y="3436484"/>
            <a:ext cx="914400" cy="2232248"/>
          </a:xfrm>
          <a:prstGeom prst="flowChartMagneticDisk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884" y="3367046"/>
            <a:ext cx="963613" cy="227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8691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Дидактическая игра  «Узнай по тени»</a:t>
            </a:r>
            <a:endParaRPr lang="ru-RU" sz="2400" b="1" dirty="0"/>
          </a:p>
        </p:txBody>
      </p:sp>
      <p:pic>
        <p:nvPicPr>
          <p:cNvPr id="2055" name="Picture 7" descr="C:\Disk C\Ноутбук\Занятия ЗПР\Чьи тени\Игрушки\0837566.gif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32"/>
          <a:stretch/>
        </p:blipFill>
        <p:spPr bwMode="auto">
          <a:xfrm>
            <a:off x="6494826" y="4120055"/>
            <a:ext cx="1851834" cy="228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Disk C\Ноутбук\Занятия ЗПР\Чьи тени\Игрушки\833721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628800"/>
            <a:ext cx="1747528" cy="178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980728"/>
            <a:ext cx="2570670" cy="2736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56683"/>
            <a:ext cx="2147241" cy="2147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8" b="11925"/>
          <a:stretch/>
        </p:blipFill>
        <p:spPr bwMode="auto">
          <a:xfrm>
            <a:off x="605998" y="980728"/>
            <a:ext cx="2152803" cy="2615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595965"/>
            <a:ext cx="2182640" cy="2907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714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490066"/>
          </a:xfrm>
        </p:spPr>
        <p:txBody>
          <a:bodyPr>
            <a:noAutofit/>
          </a:bodyPr>
          <a:lstStyle/>
          <a:p>
            <a:r>
              <a:rPr lang="ru-RU" sz="2400" dirty="0" smtClean="0"/>
              <a:t>Дидактическая игра  «</a:t>
            </a:r>
            <a:r>
              <a:rPr lang="ru-RU" sz="2400" dirty="0"/>
              <a:t>Н</a:t>
            </a:r>
            <a:r>
              <a:rPr lang="ru-RU" sz="2400" dirty="0" smtClean="0"/>
              <a:t>айди отличия»</a:t>
            </a:r>
            <a:endParaRPr lang="ru-RU" sz="2400" dirty="0"/>
          </a:p>
        </p:txBody>
      </p:sp>
      <p:pic>
        <p:nvPicPr>
          <p:cNvPr id="4101" name="Picture 5" descr="C:\Disk C\Ноутбук\Занятия ЗПР\Найди отличия\Картинки\62460567_02 - копия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1" t="2777" r="2431" b="2523"/>
          <a:stretch/>
        </p:blipFill>
        <p:spPr bwMode="auto">
          <a:xfrm>
            <a:off x="395536" y="764704"/>
            <a:ext cx="8403351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311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9046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231186" y="2967335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795748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39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Образовательный проект «Про все на свете» Тема «Игрушки»</vt:lpstr>
      <vt:lpstr>Построй из кубиков</vt:lpstr>
      <vt:lpstr>Построй из кубиков</vt:lpstr>
      <vt:lpstr>Построй из кубиков</vt:lpstr>
      <vt:lpstr>Дидактическая игра  «Узнай по тени»</vt:lpstr>
      <vt:lpstr>Дидактическая игра  «Найди отличия»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Образовательный проект «Про все на свете»</dc:title>
  <dc:creator>ЛИНА</dc:creator>
  <cp:lastModifiedBy>ЛИНА</cp:lastModifiedBy>
  <cp:revision>9</cp:revision>
  <dcterms:created xsi:type="dcterms:W3CDTF">2015-05-30T17:51:36Z</dcterms:created>
  <dcterms:modified xsi:type="dcterms:W3CDTF">2016-09-19T17:47:42Z</dcterms:modified>
</cp:coreProperties>
</file>