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3/23/2018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3/23/2018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3/23/2018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3/23/2018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3/23/2018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3/23/2018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3/23/2018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3/23/2018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3/23/2018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3/23/2018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3/23/2018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3/23/2018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3/23/2018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3600" dirty="0" smtClean="0"/>
              <a:t>Использование </a:t>
            </a:r>
            <a:r>
              <a:rPr lang="ru-RU" dirty="0" smtClean="0"/>
              <a:t>ИКТ</a:t>
            </a:r>
            <a:r>
              <a:rPr lang="ru-RU" sz="3600" dirty="0" smtClean="0"/>
              <a:t> в дошкольной образовательной организации.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714444" y="4741769"/>
            <a:ext cx="4291093" cy="1117687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/>
              <a:t>Подготовила: воспитатель </a:t>
            </a:r>
          </a:p>
          <a:p>
            <a:r>
              <a:rPr lang="ru-RU" dirty="0" smtClean="0"/>
              <a:t>МБДОУ «ЦРР-д/с №58», г. Воронеж</a:t>
            </a:r>
          </a:p>
          <a:p>
            <a:r>
              <a:rPr lang="ru-RU" sz="2600" dirty="0" smtClean="0"/>
              <a:t>Мальцева М.В.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457347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4134118" y="785611"/>
            <a:ext cx="2691685" cy="914400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ИКТ</a:t>
            </a:r>
            <a:endParaRPr lang="ru-RU" sz="1400" dirty="0" smtClean="0"/>
          </a:p>
          <a:p>
            <a:pPr algn="ctr"/>
            <a:r>
              <a:rPr lang="ru-RU" sz="1400" dirty="0" smtClean="0"/>
              <a:t>В ДОО</a:t>
            </a:r>
            <a:endParaRPr lang="ru-RU" sz="4400" dirty="0"/>
          </a:p>
        </p:txBody>
      </p:sp>
      <p:sp>
        <p:nvSpPr>
          <p:cNvPr id="3" name="Овал 2"/>
          <p:cNvSpPr/>
          <p:nvPr/>
        </p:nvSpPr>
        <p:spPr>
          <a:xfrm>
            <a:off x="605306" y="1803042"/>
            <a:ext cx="225380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К</a:t>
            </a:r>
            <a:r>
              <a:rPr lang="ru-RU" dirty="0" smtClean="0"/>
              <a:t>омпьютер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1506828" y="4726547"/>
            <a:ext cx="242122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Интернет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4385254" y="2717442"/>
            <a:ext cx="208637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Телевизор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7611413" y="1700011"/>
            <a:ext cx="2614411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Интерактивна доска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7637170" y="4726547"/>
            <a:ext cx="224092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Проектор </a:t>
            </a:r>
            <a:endParaRPr lang="ru-RU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H="1">
            <a:off x="2485623" y="1242811"/>
            <a:ext cx="1416676" cy="4572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3032975" y="1700011"/>
            <a:ext cx="1397357" cy="266592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5467081" y="1751526"/>
            <a:ext cx="12879" cy="81136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7031865" y="1294327"/>
            <a:ext cx="1352281" cy="40568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6697014" y="1803042"/>
            <a:ext cx="1687132" cy="24469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more-cliparts.net/images/dT4L9oXT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93" y="2845475"/>
            <a:ext cx="1840651" cy="1572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cilp-art.net/wp-content/uploads/2018/01/tv-clipart-free-tv-television-clipart-free-clipart-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9409" y="3247299"/>
            <a:ext cx="3738596" cy="2803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novotouch.ru/images/board/82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70470" y="2781836"/>
            <a:ext cx="2510923" cy="1714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371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ККП –коммуникативная компетентность педагога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Педагог должен не только уметь пользоваться компьютером и современным мультимедийным оборудованием, но и создавать свои образовательные ресурсы, широко использовать их в своей педагогической </a:t>
            </a:r>
            <a:r>
              <a:rPr lang="ru-RU" dirty="0" smtClean="0"/>
              <a:t>деятельности</a:t>
            </a:r>
          </a:p>
          <a:p>
            <a:r>
              <a:rPr lang="ru-RU" dirty="0" smtClean="0"/>
              <a:t>Компетентность педагога </a:t>
            </a:r>
            <a:r>
              <a:rPr lang="ru-RU" dirty="0"/>
              <a:t>предполагает способность выстраивать коммуникации в различных форматах: устном, письменном, дискуссионном, визуальном, компьютерном, электронном. </a:t>
            </a:r>
          </a:p>
        </p:txBody>
      </p:sp>
      <p:pic>
        <p:nvPicPr>
          <p:cNvPr id="2050" name="Picture 2" descr="http://hddfhm.com/images/clipart-interactive-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4426" y="4250028"/>
            <a:ext cx="2299824" cy="232857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2214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/>
              <a:t>О</a:t>
            </a:r>
            <a:r>
              <a:rPr lang="ru-RU" dirty="0" smtClean="0"/>
              <a:t>сновные </a:t>
            </a:r>
            <a:r>
              <a:rPr lang="ru-RU" dirty="0"/>
              <a:t>направления развития ИКТ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0321" y="1996225"/>
            <a:ext cx="9613861" cy="69960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dirty="0" smtClean="0"/>
              <a:t>1.Приобщения </a:t>
            </a:r>
            <a:r>
              <a:rPr lang="ru-RU" dirty="0"/>
              <a:t>детей к современным техническим средствам передачи и хранения </a:t>
            </a:r>
            <a:r>
              <a:rPr lang="ru-RU" dirty="0" smtClean="0"/>
              <a:t>информации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680321" y="4025214"/>
            <a:ext cx="3304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 развитие математических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</a:rPr>
              <a:t> способностей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44636" y="3414297"/>
            <a:ext cx="22974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Развивающие игры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042060" y="4207777"/>
            <a:ext cx="4120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 развитие фонематического слуха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3635" y="5142945"/>
            <a:ext cx="2414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По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обучению чтению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461265" y="4955554"/>
            <a:ext cx="31838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Для музыкального развития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61399" y="5486945"/>
            <a:ext cx="51667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На развитие основных психических процессов</a:t>
            </a:r>
            <a:endParaRPr lang="ru-RU" dirty="0">
              <a:solidFill>
                <a:schemeClr val="bg1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flipH="1">
            <a:off x="3280612" y="3587132"/>
            <a:ext cx="1434687" cy="4172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3"/>
          </p:cNvCxnSpPr>
          <p:nvPr/>
        </p:nvCxnSpPr>
        <p:spPr>
          <a:xfrm>
            <a:off x="7042060" y="3598963"/>
            <a:ext cx="1302353" cy="47550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flipH="1">
            <a:off x="3746236" y="4113716"/>
            <a:ext cx="1438309" cy="10823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endCxn id="8" idx="1"/>
          </p:cNvCxnSpPr>
          <p:nvPr/>
        </p:nvCxnSpPr>
        <p:spPr>
          <a:xfrm>
            <a:off x="6399862" y="4146178"/>
            <a:ext cx="1061403" cy="9940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endCxn id="9" idx="0"/>
          </p:cNvCxnSpPr>
          <p:nvPr/>
        </p:nvCxnSpPr>
        <p:spPr>
          <a:xfrm>
            <a:off x="5841898" y="4161392"/>
            <a:ext cx="102901" cy="13255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33813" y="5995016"/>
            <a:ext cx="1062662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1600" dirty="0"/>
              <a:t>Б</a:t>
            </a:r>
            <a:r>
              <a:rPr lang="ru-RU" sz="1600" dirty="0" smtClean="0"/>
              <a:t>ольшинство </a:t>
            </a:r>
            <a:r>
              <a:rPr lang="ru-RU" sz="1600" dirty="0"/>
              <a:t>из этих игр не рассчитаны на реализацию программных задач, </a:t>
            </a:r>
            <a:endParaRPr lang="ru-RU" sz="1600" dirty="0" smtClean="0"/>
          </a:p>
          <a:p>
            <a:pPr algn="ctr"/>
            <a:r>
              <a:rPr lang="ru-RU" sz="1600" dirty="0" smtClean="0"/>
              <a:t>поэтому </a:t>
            </a:r>
            <a:r>
              <a:rPr lang="ru-RU" sz="1600" dirty="0"/>
              <a:t>могут использоваться лишь частично, преимущественно с целью развития психических процессов</a:t>
            </a:r>
            <a:r>
              <a:rPr lang="ru-RU" sz="1600" dirty="0" smtClean="0"/>
              <a:t>: </a:t>
            </a:r>
          </a:p>
          <a:p>
            <a:pPr algn="ctr"/>
            <a:r>
              <a:rPr lang="ru-RU" sz="1600" dirty="0" smtClean="0"/>
              <a:t>внимания</a:t>
            </a:r>
            <a:r>
              <a:rPr lang="ru-RU" sz="1600" dirty="0"/>
              <a:t>, памяти, мышления.</a:t>
            </a:r>
            <a:br>
              <a:rPr lang="ru-RU" sz="1600" dirty="0"/>
            </a:br>
            <a:endParaRPr lang="ru-RU" sz="1600" dirty="0"/>
          </a:p>
        </p:txBody>
      </p:sp>
      <p:sp>
        <p:nvSpPr>
          <p:cNvPr id="25" name="TextBox 24"/>
          <p:cNvSpPr txBox="1"/>
          <p:nvPr/>
        </p:nvSpPr>
        <p:spPr>
          <a:xfrm>
            <a:off x="1584768" y="2872568"/>
            <a:ext cx="83247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Компьютерные </a:t>
            </a:r>
            <a:r>
              <a:rPr lang="ru-RU" dirty="0">
                <a:solidFill>
                  <a:schemeClr val="bg1"/>
                </a:solidFill>
              </a:rPr>
              <a:t>игры: развивающие, обучающие, диагностические, сетевые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8500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1966" y="452068"/>
            <a:ext cx="1111394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2. </a:t>
            </a:r>
            <a:r>
              <a:rPr lang="ru-RU" dirty="0"/>
              <a:t>ИКТ как средство интерактивного обучения, которое позволяет стимулировать познавательную </a:t>
            </a:r>
            <a:endParaRPr lang="ru-RU" dirty="0" smtClean="0"/>
          </a:p>
          <a:p>
            <a:r>
              <a:rPr lang="ru-RU" dirty="0" smtClean="0"/>
              <a:t>активность </a:t>
            </a:r>
            <a:r>
              <a:rPr lang="ru-RU" dirty="0"/>
              <a:t>детей и участвовать в освоении новых </a:t>
            </a:r>
            <a:r>
              <a:rPr lang="ru-RU" dirty="0" smtClean="0"/>
              <a:t>знаний: создание педагогами игр, </a:t>
            </a:r>
          </a:p>
          <a:p>
            <a:r>
              <a:rPr lang="ru-RU" dirty="0" smtClean="0"/>
              <a:t>которые </a:t>
            </a:r>
            <a:r>
              <a:rPr lang="ru-RU" dirty="0"/>
              <a:t>соответствуют программным требованиям. Эти игры предназначены для использования на </a:t>
            </a:r>
            <a:endParaRPr lang="ru-RU" dirty="0" smtClean="0"/>
          </a:p>
          <a:p>
            <a:r>
              <a:rPr lang="ru-RU" dirty="0" smtClean="0"/>
              <a:t>занятиях </a:t>
            </a:r>
            <a:r>
              <a:rPr lang="ru-RU" dirty="0"/>
              <a:t>с детьми. Интерактивные игровые средства позволяет создавать программа </a:t>
            </a:r>
            <a:r>
              <a:rPr lang="ru-RU" dirty="0" err="1"/>
              <a:t>PowerPoint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58303" y="1755174"/>
            <a:ext cx="1118126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3. Разработка технологии с включением ИКТ которая базируется на комплексных (интегрированных) </a:t>
            </a:r>
            <a:endParaRPr lang="ru-RU" dirty="0" smtClean="0"/>
          </a:p>
          <a:p>
            <a:r>
              <a:rPr lang="ru-RU" dirty="0" smtClean="0"/>
              <a:t>занятиях </a:t>
            </a:r>
            <a:r>
              <a:rPr lang="ru-RU" dirty="0"/>
              <a:t>(досугах). Технология разрабатывается по какой-либо из образовательных областей </a:t>
            </a:r>
            <a:endParaRPr lang="ru-RU" dirty="0" smtClean="0"/>
          </a:p>
          <a:p>
            <a:r>
              <a:rPr lang="ru-RU" dirty="0" smtClean="0"/>
              <a:t>Занятия </a:t>
            </a:r>
            <a:r>
              <a:rPr lang="ru-RU" dirty="0"/>
              <a:t>включают в себя разнообразную продуктивную деятельность детей </a:t>
            </a:r>
            <a:r>
              <a:rPr lang="ru-RU" dirty="0" smtClean="0"/>
              <a:t>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1966" y="2955503"/>
            <a:ext cx="1169583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4.ИКТ </a:t>
            </a:r>
            <a:r>
              <a:rPr lang="ru-RU" dirty="0"/>
              <a:t>как средство организации педагогического процесса, методической службы. Данная технология </a:t>
            </a:r>
            <a:endParaRPr lang="ru-RU" dirty="0" smtClean="0"/>
          </a:p>
          <a:p>
            <a:r>
              <a:rPr lang="ru-RU" dirty="0" smtClean="0"/>
              <a:t>обеспечивает </a:t>
            </a:r>
            <a:r>
              <a:rPr lang="ru-RU" dirty="0"/>
              <a:t>планирование, контроль, мониторинг, координацию работы педагогов, специалистов, </a:t>
            </a:r>
            <a:endParaRPr lang="ru-RU" dirty="0" smtClean="0"/>
          </a:p>
          <a:p>
            <a:r>
              <a:rPr lang="ru-RU" dirty="0" smtClean="0"/>
              <a:t>медиков</a:t>
            </a:r>
            <a:r>
              <a:rPr lang="ru-RU" dirty="0"/>
              <a:t>. В этом случае использование ИКТ способствует оптимизации деятельности ДОУ, </a:t>
            </a:r>
            <a:r>
              <a:rPr lang="ru-RU" dirty="0" smtClean="0"/>
              <a:t>повышению</a:t>
            </a:r>
          </a:p>
          <a:p>
            <a:r>
              <a:rPr lang="ru-RU" dirty="0" smtClean="0"/>
              <a:t> </a:t>
            </a:r>
            <a:r>
              <a:rPr lang="ru-RU" dirty="0"/>
              <a:t>его эффективности в условиях инклюзивного обучения и воспитания дошкольников, расширению границ </a:t>
            </a:r>
            <a:endParaRPr lang="ru-RU" dirty="0" smtClean="0"/>
          </a:p>
          <a:p>
            <a:r>
              <a:rPr lang="ru-RU" dirty="0" smtClean="0"/>
              <a:t>образовательного </a:t>
            </a:r>
            <a:r>
              <a:rPr lang="ru-RU" dirty="0"/>
              <a:t>пространства за счет активного включения родителей и детей, не посещающих </a:t>
            </a:r>
            <a:endParaRPr lang="ru-RU" dirty="0" smtClean="0"/>
          </a:p>
          <a:p>
            <a:r>
              <a:rPr lang="ru-RU" dirty="0" smtClean="0"/>
              <a:t>детский </a:t>
            </a:r>
            <a:r>
              <a:rPr lang="ru-RU" dirty="0"/>
              <a:t>сад.</a:t>
            </a:r>
          </a:p>
        </p:txBody>
      </p:sp>
      <p:pic>
        <p:nvPicPr>
          <p:cNvPr id="3074" name="Picture 2" descr="https://www.megabomba.com.ua/images/interaktivnaya_doska_nastennaya_120h180sm_podklyuchenie_usb_1ffc5c6811fb319_800x60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755" y="4567446"/>
            <a:ext cx="2287571" cy="229055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331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0913" y="283335"/>
            <a:ext cx="1060578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З</a:t>
            </a:r>
            <a:r>
              <a:rPr lang="ru-RU" dirty="0" smtClean="0"/>
              <a:t>адача </a:t>
            </a:r>
            <a:r>
              <a:rPr lang="ru-RU" dirty="0"/>
              <a:t>развития ИКТ в ДОУ – это создание </a:t>
            </a:r>
            <a:r>
              <a:rPr lang="ru-RU" dirty="0" smtClean="0"/>
              <a:t>образовательных комплексов </a:t>
            </a:r>
            <a:r>
              <a:rPr lang="ru-RU" dirty="0"/>
              <a:t>как средства обучения </a:t>
            </a:r>
            <a:endParaRPr lang="ru-RU" dirty="0" smtClean="0"/>
          </a:p>
          <a:p>
            <a:r>
              <a:rPr lang="ru-RU" dirty="0" smtClean="0"/>
              <a:t>и </a:t>
            </a:r>
            <a:r>
              <a:rPr lang="ru-RU" dirty="0"/>
              <a:t>как компонента </a:t>
            </a:r>
            <a:r>
              <a:rPr lang="ru-RU" dirty="0" err="1"/>
              <a:t>воспитательно</a:t>
            </a:r>
            <a:r>
              <a:rPr lang="ru-RU" dirty="0"/>
              <a:t>-образовательной системы </a:t>
            </a:r>
            <a:r>
              <a:rPr lang="ru-RU" dirty="0" smtClean="0"/>
              <a:t>ДОУ. </a:t>
            </a:r>
            <a:r>
              <a:rPr lang="ru-RU" dirty="0"/>
              <a:t>они включают в себя средства </a:t>
            </a:r>
            <a:endParaRPr lang="ru-RU" dirty="0" smtClean="0"/>
          </a:p>
          <a:p>
            <a:r>
              <a:rPr lang="ru-RU" dirty="0" smtClean="0"/>
              <a:t>для </a:t>
            </a:r>
            <a:r>
              <a:rPr lang="ru-RU" dirty="0"/>
              <a:t>образования, воспитания и развития детей, позволяют эффективно проводить мониторинг </a:t>
            </a:r>
            <a:endParaRPr lang="ru-RU" dirty="0" smtClean="0"/>
          </a:p>
          <a:p>
            <a:r>
              <a:rPr lang="ru-RU" smtClean="0"/>
              <a:t>усвоения </a:t>
            </a:r>
            <a:r>
              <a:rPr lang="ru-RU"/>
              <a:t>образовательной </a:t>
            </a:r>
            <a:r>
              <a:rPr lang="ru-RU" smtClean="0"/>
              <a:t>программы.</a:t>
            </a:r>
            <a:endParaRPr lang="ru-RU" dirty="0"/>
          </a:p>
        </p:txBody>
      </p:sp>
      <p:sp>
        <p:nvSpPr>
          <p:cNvPr id="3" name="Трапеция 2"/>
          <p:cNvSpPr/>
          <p:nvPr/>
        </p:nvSpPr>
        <p:spPr>
          <a:xfrm>
            <a:off x="2504941" y="1575022"/>
            <a:ext cx="6375042" cy="121615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bg1"/>
                </a:solidFill>
              </a:rPr>
              <a:t>Использования образовательных комплексов в ДОУ возможно при соответствующем техническом оснащении:</a:t>
            </a:r>
            <a:br>
              <a:rPr lang="ru-RU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078051" y="4955772"/>
            <a:ext cx="576973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bg1"/>
                </a:solidFill>
              </a:rPr>
              <a:t>Использование ноутбука с подгруппой детей. Анимация, видео, </a:t>
            </a:r>
            <a:r>
              <a:rPr lang="ru-RU" sz="1600" dirty="0" smtClean="0">
                <a:solidFill>
                  <a:schemeClr val="bg1"/>
                </a:solidFill>
              </a:rPr>
              <a:t>аудио ряд </a:t>
            </a:r>
            <a:r>
              <a:rPr lang="ru-RU" sz="1600" dirty="0">
                <a:solidFill>
                  <a:schemeClr val="bg1"/>
                </a:solidFill>
              </a:rPr>
              <a:t>помогают педагогу мотивировать детей к деятельности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418232" y="3524746"/>
            <a:ext cx="3728469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bg1"/>
                </a:solidFill>
              </a:rPr>
              <a:t>Д</a:t>
            </a:r>
            <a:r>
              <a:rPr lang="ru-RU" sz="1600" dirty="0" smtClean="0">
                <a:solidFill>
                  <a:schemeClr val="bg1"/>
                </a:solidFill>
              </a:rPr>
              <a:t>емонстрация </a:t>
            </a:r>
            <a:r>
              <a:rPr lang="ru-RU" sz="1600" dirty="0">
                <a:solidFill>
                  <a:schemeClr val="bg1"/>
                </a:solidFill>
              </a:rPr>
              <a:t>на экране монитора тематической презентации, либо игрового средства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956274" y="3390639"/>
            <a:ext cx="3400023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 smtClean="0">
                <a:solidFill>
                  <a:schemeClr val="bg1"/>
                </a:solidFill>
              </a:rPr>
              <a:t>Использование интерактивной доски для организации праздников и ООД</a:t>
            </a:r>
            <a:endParaRPr lang="ru-RU" sz="1600" dirty="0">
              <a:solidFill>
                <a:schemeClr val="bg1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 rot="18900887" flipH="1">
            <a:off x="2886935" y="2929078"/>
            <a:ext cx="478899" cy="34240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5692462" y="3219718"/>
            <a:ext cx="244699" cy="15132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трелка вправо 8"/>
          <p:cNvSpPr/>
          <p:nvPr/>
        </p:nvSpPr>
        <p:spPr>
          <a:xfrm rot="2621916">
            <a:off x="8012664" y="3029452"/>
            <a:ext cx="416095" cy="33595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052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631065" y="360608"/>
            <a:ext cx="10788202" cy="59371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021983" y="1815921"/>
            <a:ext cx="812656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>
                <a:solidFill>
                  <a:schemeClr val="bg1"/>
                </a:solidFill>
              </a:rPr>
              <a:t>И</a:t>
            </a:r>
            <a:r>
              <a:rPr lang="ru-RU" sz="2400" dirty="0" smtClean="0">
                <a:solidFill>
                  <a:schemeClr val="bg1"/>
                </a:solidFill>
              </a:rPr>
              <a:t>спользование </a:t>
            </a:r>
            <a:r>
              <a:rPr lang="ru-RU" sz="2400" dirty="0">
                <a:solidFill>
                  <a:schemeClr val="bg1"/>
                </a:solidFill>
              </a:rPr>
              <a:t>ИКТ способствует повышению качества образовательного процесса: </a:t>
            </a:r>
            <a:endParaRPr lang="ru-RU" sz="2400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</a:rPr>
              <a:t>педагоги </a:t>
            </a:r>
            <a:r>
              <a:rPr lang="ru-RU" sz="2000" dirty="0">
                <a:solidFill>
                  <a:schemeClr val="bg1"/>
                </a:solidFill>
              </a:rPr>
              <a:t>получают возможность профессионального общения в широкой аудитории пользователей сети Интернет, </a:t>
            </a:r>
            <a:endParaRPr lang="ru-RU" sz="2000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</a:rPr>
              <a:t>повышается </a:t>
            </a:r>
            <a:r>
              <a:rPr lang="ru-RU" sz="2000" dirty="0">
                <a:solidFill>
                  <a:schemeClr val="bg1"/>
                </a:solidFill>
              </a:rPr>
              <a:t>их социальный </a:t>
            </a:r>
            <a:r>
              <a:rPr lang="ru-RU" sz="2000" dirty="0" smtClean="0">
                <a:solidFill>
                  <a:schemeClr val="bg1"/>
                </a:solidFill>
              </a:rPr>
              <a:t>статус</a:t>
            </a:r>
            <a:r>
              <a:rPr lang="ru-RU" sz="2000" dirty="0">
                <a:solidFill>
                  <a:schemeClr val="bg1"/>
                </a:solidFill>
              </a:rPr>
              <a:t>,</a:t>
            </a:r>
          </a:p>
          <a:p>
            <a:pPr marL="285750" indent="-285750">
              <a:buFontTx/>
              <a:buChar char="-"/>
            </a:pPr>
            <a:r>
              <a:rPr lang="ru-RU" sz="2000" dirty="0" smtClean="0">
                <a:solidFill>
                  <a:schemeClr val="bg1"/>
                </a:solidFill>
              </a:rPr>
              <a:t>в </a:t>
            </a:r>
            <a:r>
              <a:rPr lang="ru-RU" sz="2000" dirty="0">
                <a:solidFill>
                  <a:schemeClr val="bg1"/>
                </a:solidFill>
              </a:rPr>
              <a:t>работе с детьми служит повышению познавательной мотивации воспитанников, соответственно наблюдается рост их достижений, ключевых компетентностей.</a:t>
            </a:r>
          </a:p>
        </p:txBody>
      </p:sp>
      <p:pic>
        <p:nvPicPr>
          <p:cNvPr id="4" name="Picture 2" descr="http://more-cliparts.net/images/dT4L9oXT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078" y="360608"/>
            <a:ext cx="1840651" cy="1572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novotouch.ru/images/board/82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3806" y="4958366"/>
            <a:ext cx="2510923" cy="17144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297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Берлин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TM04033917[[fn=Берлин]]</Template>
  <TotalTime>148</TotalTime>
  <Words>440</Words>
  <Application>Microsoft Office PowerPoint</Application>
  <PresentationFormat>Широкоэкранный</PresentationFormat>
  <Paragraphs>52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0" baseType="lpstr">
      <vt:lpstr>Arial</vt:lpstr>
      <vt:lpstr>Trebuchet MS</vt:lpstr>
      <vt:lpstr>Берлин</vt:lpstr>
      <vt:lpstr>Использование ИКТ в дошкольной образовательной организации. </vt:lpstr>
      <vt:lpstr>Презентация PowerPoint</vt:lpstr>
      <vt:lpstr>ККП –коммуникативная компетентность педагога</vt:lpstr>
      <vt:lpstr>Основные направления развития ИКТ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ИКТ в детском саду</dc:title>
  <dc:creator>Мария Мальцева</dc:creator>
  <cp:lastModifiedBy>Мария Мальцева</cp:lastModifiedBy>
  <cp:revision>13</cp:revision>
  <dcterms:created xsi:type="dcterms:W3CDTF">2018-03-22T11:50:16Z</dcterms:created>
  <dcterms:modified xsi:type="dcterms:W3CDTF">2018-03-23T07:23:04Z</dcterms:modified>
</cp:coreProperties>
</file>