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  <p:sldId id="256" r:id="rId6"/>
    <p:sldId id="257" r:id="rId7"/>
    <p:sldId id="258" r:id="rId8"/>
    <p:sldId id="261" r:id="rId9"/>
    <p:sldId id="260" r:id="rId10"/>
    <p:sldId id="259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C7AEF2-53F2-4D8C-9AB1-2D9685F6CFC8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636349-A526-40D8-84D9-E03D149F0F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User\Desktop\iCNTTGAX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4071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/>
              <a:t>Презентацию подготовила воспитатель</a:t>
            </a:r>
            <a:r>
              <a:rPr lang="ru-RU" sz="1600" b="1" smtClean="0"/>
              <a:t>:  Павлова Н.А.</a:t>
            </a:r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 rot="10800000" flipV="1">
            <a:off x="214282" y="285728"/>
            <a:ext cx="871543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располагается информация о видах, численность которых восстановлена и на данный момент находится вне опасности исчезновения.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 descr="C:\Users\User\Desktop\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714620"/>
            <a:ext cx="2992410" cy="2244308"/>
          </a:xfrm>
          <a:prstGeom prst="rect">
            <a:avLst/>
          </a:prstGeom>
          <a:noFill/>
        </p:spPr>
      </p:pic>
      <p:pic>
        <p:nvPicPr>
          <p:cNvPr id="3075" name="Picture 3" descr="C:\Users\User\Desktop\zhivotnye-krasnoj-knigi-rossii-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2285992"/>
            <a:ext cx="3143260" cy="1785950"/>
          </a:xfrm>
          <a:prstGeom prst="rect">
            <a:avLst/>
          </a:prstGeom>
          <a:noFill/>
        </p:spPr>
      </p:pic>
      <p:pic>
        <p:nvPicPr>
          <p:cNvPr id="3076" name="Picture 4" descr="C:\Users\User\Desktop\pitanie-i-dobycha-burogo-medvedya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584150"/>
            <a:ext cx="3071834" cy="1838225"/>
          </a:xfrm>
          <a:prstGeom prst="rect">
            <a:avLst/>
          </a:prstGeom>
          <a:noFill/>
        </p:spPr>
      </p:pic>
      <p:pic>
        <p:nvPicPr>
          <p:cNvPr id="3078" name="Picture 6" descr="https://www.ohoter.ru/uploads/posts/2013-01/1357717952_oblavnoy-ohoty-na-losy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0878" y="4599927"/>
            <a:ext cx="3000396" cy="200182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142976" y="2285992"/>
            <a:ext cx="10419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Морж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1857364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Зубр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4143380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Лось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86512" y="4143380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Бурый медведь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01_1_биолог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3176"/>
            <a:ext cx="9144000" cy="686117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000364" y="214290"/>
            <a:ext cx="421484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Любите родную природу-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Озера, леса и поля.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Ведь это же наша с тобою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Навеки родная земля.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ней мы с тобою родились,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Живем мы с тобою на ней!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 будем же, люди, все вместе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к ней относиться добрей.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17148-1387033504-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красная книга\slide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34" y="357166"/>
            <a:ext cx="8001056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Страницы чёрного цвета. На таких страницах содержатся списки тех животных, которые исчезли с лица Земли.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6386" name="Picture 2" descr="C:\Users\User\Desktop\4364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2857496"/>
            <a:ext cx="3473118" cy="2389759"/>
          </a:xfrm>
          <a:prstGeom prst="rect">
            <a:avLst/>
          </a:prstGeom>
          <a:noFill/>
        </p:spPr>
      </p:pic>
      <p:pic>
        <p:nvPicPr>
          <p:cNvPr id="16387" name="Picture 3" descr="C:\Users\User\Desktop\4364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43569" y="2357430"/>
            <a:ext cx="3265737" cy="2286016"/>
          </a:xfrm>
          <a:prstGeom prst="rect">
            <a:avLst/>
          </a:prstGeom>
          <a:noFill/>
        </p:spPr>
      </p:pic>
      <p:pic>
        <p:nvPicPr>
          <p:cNvPr id="16388" name="Picture 4" descr="C:\Users\User\Desktop\4364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5003974"/>
            <a:ext cx="2663830" cy="185402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57158" y="2000240"/>
            <a:ext cx="3071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Морская  или стеллерова корова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185736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Квагга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86182" y="4000504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Странствующий голубь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ChangeArrowheads="1"/>
          </p:cNvSpPr>
          <p:nvPr/>
        </p:nvSpPr>
        <p:spPr bwMode="auto">
          <a:xfrm rot="10800000" flipV="1">
            <a:off x="214282" y="0"/>
            <a:ext cx="8715436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 этих страницах находится информация о видах, которые находятся на грани исчезновения.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User\Desktop\zhivotnye-krasnoj-knigi-rossii-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571612"/>
            <a:ext cx="2682620" cy="2357454"/>
          </a:xfrm>
          <a:prstGeom prst="rect">
            <a:avLst/>
          </a:prstGeom>
          <a:noFill/>
        </p:spPr>
      </p:pic>
      <p:pic>
        <p:nvPicPr>
          <p:cNvPr id="5123" name="Picture 3" descr="C:\Users\User\Desktop\amurskiy-tig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714488"/>
            <a:ext cx="3286148" cy="2347965"/>
          </a:xfrm>
          <a:prstGeom prst="rect">
            <a:avLst/>
          </a:prstGeom>
          <a:noFill/>
        </p:spPr>
      </p:pic>
      <p:pic>
        <p:nvPicPr>
          <p:cNvPr id="5124" name="Picture 4" descr="C:\Users\User\Desktop\1_51df9ea283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4643446"/>
            <a:ext cx="3554343" cy="1789099"/>
          </a:xfrm>
          <a:prstGeom prst="rect">
            <a:avLst/>
          </a:prstGeom>
          <a:noFill/>
        </p:spPr>
      </p:pic>
      <p:pic>
        <p:nvPicPr>
          <p:cNvPr id="5125" name="Picture 5" descr="C:\Users\User\Desktop\Krasnyj-volk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3643314"/>
            <a:ext cx="3620748" cy="267651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28596" y="1142984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Белый медведь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121442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Амурский тигр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500694" y="421481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Ладожская нерпа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85918" y="6286520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Красный волк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 rot="10800000" flipV="1">
            <a:off x="285720" y="14235"/>
            <a:ext cx="842968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информация о животных, популяция которых быстрыми темпами уменьшается.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9" name="Picture 3" descr="Водоемы, в которых живут бобры, должны находиться в лесной местности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785926"/>
            <a:ext cx="3879822" cy="2571768"/>
          </a:xfrm>
          <a:prstGeom prst="rect">
            <a:avLst/>
          </a:prstGeom>
          <a:noFill/>
        </p:spPr>
      </p:pic>
      <p:pic>
        <p:nvPicPr>
          <p:cNvPr id="4101" name="Picture 5" descr="http://www.metod-kopilka.ru/images/doc/46/41197/img1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857364"/>
            <a:ext cx="3627961" cy="2720971"/>
          </a:xfrm>
          <a:prstGeom prst="rect">
            <a:avLst/>
          </a:prstGeom>
          <a:noFill/>
        </p:spPr>
      </p:pic>
      <p:pic>
        <p:nvPicPr>
          <p:cNvPr id="4103" name="Picture 7" descr="https://im3-tub-ru.yandex.net/i?id=7f2f7bb02d2177549f706a9ba7f5b699&amp;n=33&amp;h=215&amp;w=37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4932984"/>
            <a:ext cx="3357586" cy="192501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85852" y="1357298"/>
            <a:ext cx="111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Бобр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72198" y="1357298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Пеликан кудрявый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Синий кит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10800000" flipV="1">
            <a:off x="285720" y="-212220"/>
            <a:ext cx="8643998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находится информация о видах, численность которых  всегда была небольшой</a:t>
            </a:r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они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находятся под угрозой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исчезновения , но встречаются очень редко.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http://www.pavelin.ru/images/stories/flamingo/flam_00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928802"/>
            <a:ext cx="3246604" cy="2433625"/>
          </a:xfrm>
          <a:prstGeom prst="rect">
            <a:avLst/>
          </a:prstGeom>
          <a:noFill/>
        </p:spPr>
      </p:pic>
      <p:pic>
        <p:nvPicPr>
          <p:cNvPr id="1029" name="Picture 5" descr="пятнистые олени, сюда вошли косули, Подборка сделана по оленьим..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1857364"/>
            <a:ext cx="3349138" cy="2511854"/>
          </a:xfrm>
          <a:prstGeom prst="rect">
            <a:avLst/>
          </a:prstGeom>
          <a:noFill/>
        </p:spPr>
      </p:pic>
      <p:pic>
        <p:nvPicPr>
          <p:cNvPr id="1031" name="Picture 7" descr="На рабочий стол, заставки, фото, рисунки, обои, 218566-1 Картинки.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4019" y="4428514"/>
            <a:ext cx="4365238" cy="242948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71472" y="150017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ламинго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5008" y="142873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Пятнистый олень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43306" y="4500570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Снежный барс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ommurestobar.com/imagelib/56bb9efb7f8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428868"/>
            <a:ext cx="3643338" cy="1937946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 rot="10800000" flipV="1">
            <a:off x="0" y="-41813"/>
            <a:ext cx="9144000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таких страницах размещена информация о малоизученных животных, места обитания которых труднодоступны для человека.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В более, живет севернее императорского пингвина - ПИНГВИН КОРОЛЕВСКИЙ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2214554"/>
            <a:ext cx="3860064" cy="2571768"/>
          </a:xfrm>
          <a:prstGeom prst="rect">
            <a:avLst/>
          </a:prstGeom>
          <a:noFill/>
        </p:spPr>
      </p:pic>
      <p:pic>
        <p:nvPicPr>
          <p:cNvPr id="2055" name="Picture 7" descr="https://im0-tub-ru.yandex.net/i?id=27fea2b755c9b662e8550375c9d4604f&amp;n=33&amp;h=215&amp;w=3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00364" y="4810125"/>
            <a:ext cx="3067050" cy="20478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71472" y="1928802"/>
            <a:ext cx="3000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Беломордый дельфин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0694" y="1785926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Императорский пингвин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442913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Даурский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еж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285</TotalTime>
  <Words>200</Words>
  <Application>Microsoft Office PowerPoint</Application>
  <PresentationFormat>Экран (4:3)</PresentationFormat>
  <Paragraphs>40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Ya Blondinko Edition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Пользователь Windows</cp:lastModifiedBy>
  <cp:revision>26</cp:revision>
  <dcterms:created xsi:type="dcterms:W3CDTF">2017-03-12T12:17:30Z</dcterms:created>
  <dcterms:modified xsi:type="dcterms:W3CDTF">2018-03-23T00:34:15Z</dcterms:modified>
</cp:coreProperties>
</file>