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54AC4-BE62-48F7-8774-993D1A45328B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063DC-3A5F-4AAE-8F86-7E85AC1770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525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54AC4-BE62-48F7-8774-993D1A45328B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063DC-3A5F-4AAE-8F86-7E85AC1770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097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54AC4-BE62-48F7-8774-993D1A45328B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063DC-3A5F-4AAE-8F86-7E85AC1770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681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54AC4-BE62-48F7-8774-993D1A45328B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063DC-3A5F-4AAE-8F86-7E85AC1770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8358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54AC4-BE62-48F7-8774-993D1A45328B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063DC-3A5F-4AAE-8F86-7E85AC1770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5182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54AC4-BE62-48F7-8774-993D1A45328B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063DC-3A5F-4AAE-8F86-7E85AC1770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559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54AC4-BE62-48F7-8774-993D1A45328B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063DC-3A5F-4AAE-8F86-7E85AC1770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111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54AC4-BE62-48F7-8774-993D1A45328B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063DC-3A5F-4AAE-8F86-7E85AC1770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979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54AC4-BE62-48F7-8774-993D1A45328B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063DC-3A5F-4AAE-8F86-7E85AC1770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27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54AC4-BE62-48F7-8774-993D1A45328B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063DC-3A5F-4AAE-8F86-7E85AC1770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4822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54AC4-BE62-48F7-8774-993D1A45328B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063DC-3A5F-4AAE-8F86-7E85AC1770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5229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654AC4-BE62-48F7-8774-993D1A45328B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5063DC-3A5F-4AAE-8F86-7E85AC1770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9154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46"/>
            <a:ext cx="12192000" cy="6847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473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28"/>
            <a:ext cx="12192000" cy="6850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0786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41"/>
            <a:ext cx="12192000" cy="6849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300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6" y="0"/>
            <a:ext cx="12186933" cy="6860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6965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0" y="0"/>
            <a:ext cx="12178640" cy="6865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9744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Широкоэкранный</PresentationFormat>
  <Paragraphs>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2018-03-23T08:13:12Z</dcterms:created>
  <dcterms:modified xsi:type="dcterms:W3CDTF">2018-03-23T08:15:13Z</dcterms:modified>
</cp:coreProperties>
</file>