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313" r:id="rId2"/>
    <p:sldId id="314" r:id="rId3"/>
    <p:sldId id="304" r:id="rId4"/>
    <p:sldId id="305" r:id="rId5"/>
    <p:sldId id="291" r:id="rId6"/>
    <p:sldId id="31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420" autoAdjust="0"/>
  </p:normalViewPr>
  <p:slideViewPr>
    <p:cSldViewPr>
      <p:cViewPr>
        <p:scale>
          <a:sx n="66" d="100"/>
          <a:sy n="66" d="100"/>
        </p:scale>
        <p:origin x="-24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E60C466A-3022-4160-B36D-E2336E4111C9}" type="datetimeFigureOut">
              <a:rPr lang="ru-RU" smtClean="0"/>
              <a:pPr/>
              <a:t>23.03.2018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6C064A54-67CF-4BCA-840A-8FAFF5B36F9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Содержимое 6" descr="http://img3.proshkolu.ru/content/media/pic/std/2000000/1639000/1638556-582bbbcf38d9bb90.png"/>
          <p:cNvPicPr>
            <a:picLocks/>
          </p:cNvPicPr>
          <p:nvPr/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 l="14135" r="16566"/>
          <a:stretch>
            <a:fillRect/>
          </a:stretch>
        </p:blipFill>
        <p:spPr bwMode="auto">
          <a:xfrm>
            <a:off x="7164288" y="4104456"/>
            <a:ext cx="1872208" cy="2492896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2" descr="http://www.detki.cz/wp-content/uploads/2014/12/94538139_large_39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242413"/>
            <a:ext cx="7272808" cy="5850883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 rot="20344503">
            <a:off x="1134787" y="2300019"/>
            <a:ext cx="3603642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 rot="20409911">
            <a:off x="556600" y="989698"/>
            <a:ext cx="4737164" cy="2516073"/>
          </a:xfrm>
          <a:prstGeom prst="rect">
            <a:avLst/>
          </a:prstGeom>
          <a:solidFill>
            <a:srgbClr val="FFFF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Здравствуйте, ребята!</a:t>
            </a:r>
            <a:endParaRPr kumimoji="0" lang="ru-RU" sz="175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Приглашаю вас на день рождения. </a:t>
            </a:r>
            <a:br>
              <a:rPr kumimoji="0" lang="ru-RU" sz="175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</a:br>
            <a:r>
              <a:rPr kumimoji="0" lang="ru-RU" sz="175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Я узнала, что в детском саду живут очень дружные, веселые и смелые ребята.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Они знают цифры, умеют хорошо считать, решать задачи.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Если вы не боитесь трудностей,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5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то я буду вас ждать. 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750" i="1" dirty="0" smtClean="0">
                <a:latin typeface="Arial" pitchFamily="34" charset="0"/>
                <a:ea typeface="Times New Roman" pitchFamily="18" charset="0"/>
                <a:cs typeface="Arial" pitchFamily="34" charset="0"/>
              </a:rPr>
              <a:t>			           </a:t>
            </a:r>
            <a:r>
              <a:rPr kumimoji="0" lang="ru-RU" sz="1750" i="1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Мальвина</a:t>
            </a: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 rot="20344503">
            <a:off x="1134787" y="2300019"/>
            <a:ext cx="3603642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>
          <a:xfrm>
            <a:off x="1043608" y="273050"/>
            <a:ext cx="7632848" cy="5853113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D:\САДИК\Открытое занятие по ФЭМП\1364472029_d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2"/>
          <p:cNvSpPr txBox="1">
            <a:spLocks/>
          </p:cNvSpPr>
          <p:nvPr/>
        </p:nvSpPr>
        <p:spPr>
          <a:xfrm>
            <a:off x="1043608" y="273050"/>
            <a:ext cx="7632848" cy="5853113"/>
          </a:xfrm>
          <a:prstGeom prst="rect">
            <a:avLst/>
          </a:prstGeom>
        </p:spPr>
        <p:txBody>
          <a:bodyPr/>
          <a:lstStyle/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65760" marR="0" lvl="0" indent="-256032" algn="l" defTabSz="914400" rtl="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tabLst/>
              <a:defRPr/>
            </a:pPr>
            <a:endParaRPr kumimoji="0" lang="ru-RU" sz="27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23728" y="532418"/>
            <a:ext cx="6696744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5760" lvl="0" indent="-256032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Здравствуйте гости дорогие! </a:t>
            </a:r>
          </a:p>
          <a:p>
            <a:pPr marL="365760" lvl="0" indent="-256032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Спасибо, что пришли на мой день рождения! </a:t>
            </a:r>
          </a:p>
          <a:p>
            <a:pPr marL="365760" lvl="0" indent="-256032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А я вам приготовила загадки-задачи! </a:t>
            </a:r>
          </a:p>
          <a:p>
            <a:pPr marL="365760" lvl="0" indent="-256032" algn="ctr">
              <a:spcBef>
                <a:spcPts val="400"/>
              </a:spcBef>
              <a:buClr>
                <a:schemeClr val="accent1"/>
              </a:buClr>
              <a:buSzPct val="68000"/>
              <a:defRPr/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Слушайте внимательно и отвечайте:</a:t>
            </a:r>
            <a:endParaRPr lang="ru-RU" sz="2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Рисунок 6" descr="http://ygim31.ru/upload/medialibrary/064/2224361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28571" r="20000" b="31372"/>
          <a:stretch>
            <a:fillRect/>
          </a:stretch>
        </p:blipFill>
        <p:spPr bwMode="auto">
          <a:xfrm>
            <a:off x="539552" y="404664"/>
            <a:ext cx="1512168" cy="2232248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432048" y="2467188"/>
            <a:ext cx="4572000" cy="301621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>
              <a:buNone/>
            </a:pPr>
            <a:endParaRPr lang="ru-RU" sz="1900" b="1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1. Пять пальцев ловко рвут траву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Другой рукой я тоже рву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Я травкой угощаю коня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Сколько пальцев у меня? </a:t>
            </a:r>
          </a:p>
          <a:p>
            <a:pPr>
              <a:buNone/>
            </a:pPr>
            <a:endParaRPr lang="ru-RU" sz="1900" b="1" dirty="0" smtClean="0">
              <a:latin typeface="Arial" pitchFamily="34" charset="0"/>
              <a:cs typeface="Arial" pitchFamily="34" charset="0"/>
            </a:endParaRPr>
          </a:p>
          <a:p>
            <a:pPr lvl="0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2. На плетень взлетел петух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Повстречал еще там двух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Сколько стало петухов?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У кого ответ готов?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2749973"/>
            <a:ext cx="3888432" cy="330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3. В садике гулял павлин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Подошел еще один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2 павлина за кустами</a:t>
            </a:r>
          </a:p>
          <a:p>
            <a:pPr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Сколько их? Считайте сами.</a:t>
            </a:r>
          </a:p>
          <a:p>
            <a:pPr>
              <a:buNone/>
            </a:pPr>
            <a:endParaRPr lang="ru-RU" sz="1900" b="1" dirty="0" smtClean="0">
              <a:latin typeface="Arial" pitchFamily="34" charset="0"/>
              <a:cs typeface="Arial" pitchFamily="34" charset="0"/>
            </a:endParaRPr>
          </a:p>
          <a:p>
            <a:pPr lvl="0" algn="just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4. На большом диване в ряд </a:t>
            </a:r>
          </a:p>
          <a:p>
            <a:pPr algn="just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Куклы Танины сидят</a:t>
            </a:r>
          </a:p>
          <a:p>
            <a:pPr algn="just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2 матрешки, Буратино,</a:t>
            </a:r>
          </a:p>
          <a:p>
            <a:pPr algn="just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И веселый Чипполино</a:t>
            </a:r>
          </a:p>
          <a:p>
            <a:pPr algn="just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Помогите Танюше </a:t>
            </a:r>
          </a:p>
          <a:p>
            <a:pPr algn="just">
              <a:buNone/>
            </a:pPr>
            <a:r>
              <a:rPr lang="ru-RU" sz="1900" b="1" dirty="0" smtClean="0">
                <a:latin typeface="Arial" pitchFamily="34" charset="0"/>
                <a:cs typeface="Arial" pitchFamily="34" charset="0"/>
              </a:rPr>
              <a:t>    Сосчитать игрушки.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ttp://ru2.anyfad.com/items/t1@3399e231-e356-4470-baef-eba6b5d48bc3/Buratino.jpg"/>
          <p:cNvPicPr/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20688"/>
            <a:ext cx="3528392" cy="535035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Прямоугольник 7"/>
          <p:cNvSpPr/>
          <p:nvPr/>
        </p:nvSpPr>
        <p:spPr>
          <a:xfrm>
            <a:off x="683568" y="1606148"/>
            <a:ext cx="45365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400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Деревянным острым носом </a:t>
            </a:r>
            <a:b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Всюду лезет он без спроса.</a:t>
            </a:r>
            <a:b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Даже дырку на картине </a:t>
            </a:r>
            <a:b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ru-RU" sz="24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Носом сделал …</a:t>
            </a:r>
          </a:p>
          <a:p>
            <a:endParaRPr lang="ru-RU" sz="24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hotofile.ru/photo/repey/2205505/957603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17409" y="1062675"/>
            <a:ext cx="4203063" cy="473265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3528" y="2398558"/>
            <a:ext cx="4464496" cy="2060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Он пиявок добывал,</a:t>
            </a:r>
          </a:p>
          <a:p>
            <a:pPr>
              <a:lnSpc>
                <a:spcPct val="150000"/>
              </a:lnSpc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Карабасу продавал.</a:t>
            </a:r>
          </a:p>
          <a:p>
            <a:pPr>
              <a:lnSpc>
                <a:spcPct val="150000"/>
              </a:lnSpc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Весь пропах болотной тиной.</a:t>
            </a:r>
          </a:p>
          <a:p>
            <a:pPr>
              <a:lnSpc>
                <a:spcPct val="150000"/>
              </a:lnSpc>
            </a:pPr>
            <a:r>
              <a:rPr lang="ru-RU" sz="2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Его звали...</a:t>
            </a:r>
            <a:endParaRPr lang="ru-RU" sz="22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G:\Безымянный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268760"/>
            <a:ext cx="3699662" cy="4608512"/>
          </a:xfrm>
          <a:prstGeom prst="rect">
            <a:avLst/>
          </a:prstGeom>
          <a:noFill/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500562" y="1224266"/>
            <a:ext cx="35719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Большое спасибо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девчонки, мальчишки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ваши подарки,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За то, что смышленые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вы ребятишки.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8763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 новых встреч, до свидания.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921</TotalTime>
  <Words>176</Words>
  <Application>Microsoft Office PowerPoint</Application>
  <PresentationFormat>Экран (4:3)</PresentationFormat>
  <Paragraphs>45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78</cp:revision>
  <dcterms:created xsi:type="dcterms:W3CDTF">2016-04-25T09:48:02Z</dcterms:created>
  <dcterms:modified xsi:type="dcterms:W3CDTF">2018-03-23T10:22:21Z</dcterms:modified>
</cp:coreProperties>
</file>