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EF3375-EB08-4DF2-99AE-3173ED4E37F5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F46EC-91E1-4126-9916-48D1406D94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821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F46EC-91E1-4126-9916-48D1406D9499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E413-3F43-498D-8428-E7A86FCEFB5C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12AB-1283-476F-9628-72C6B4DD2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E413-3F43-498D-8428-E7A86FCEFB5C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12AB-1283-476F-9628-72C6B4DD2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E413-3F43-498D-8428-E7A86FCEFB5C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12AB-1283-476F-9628-72C6B4DD2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E413-3F43-498D-8428-E7A86FCEFB5C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12AB-1283-476F-9628-72C6B4DD2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E413-3F43-498D-8428-E7A86FCEFB5C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12AB-1283-476F-9628-72C6B4DD2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E413-3F43-498D-8428-E7A86FCEFB5C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12AB-1283-476F-9628-72C6B4DD2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E413-3F43-498D-8428-E7A86FCEFB5C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12AB-1283-476F-9628-72C6B4DD2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E413-3F43-498D-8428-E7A86FCEFB5C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12AB-1283-476F-9628-72C6B4DD2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E413-3F43-498D-8428-E7A86FCEFB5C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12AB-1283-476F-9628-72C6B4DD2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E413-3F43-498D-8428-E7A86FCEFB5C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12AB-1283-476F-9628-72C6B4DD2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5AE413-3F43-498D-8428-E7A86FCEFB5C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112AB-1283-476F-9628-72C6B4DD24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5AE413-3F43-498D-8428-E7A86FCEFB5C}" type="datetimeFigureOut">
              <a:rPr lang="ru-RU" smtClean="0"/>
              <a:t>28.02.2018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112AB-1283-476F-9628-72C6B4DD24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08832" y="-1177170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00166" y="1857364"/>
            <a:ext cx="746068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Наши пушистые друзья.</a:t>
            </a:r>
          </a:p>
          <a:p>
            <a:r>
              <a:rPr lang="ru-RU" sz="4400" dirty="0" smtClean="0">
                <a:latin typeface="Arial" pitchFamily="34" charset="0"/>
                <a:cs typeface="Arial" pitchFamily="34" charset="0"/>
              </a:rPr>
              <a:t>              Кошки.</a:t>
            </a:r>
          </a:p>
          <a:p>
            <a:endParaRPr lang="ru-RU" sz="4400" dirty="0">
              <a:latin typeface="Arial" pitchFamily="34" charset="0"/>
              <a:cs typeface="Arial" pitchFamily="34" charset="0"/>
            </a:endParaRPr>
          </a:p>
          <a:p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endParaRPr lang="ru-RU" sz="4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C:\Documents and Settings\Лариса\Рабочий стол\фото кошек\Persidskaya koshka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1000108"/>
            <a:ext cx="2920399" cy="336645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14414" y="4572008"/>
            <a:ext cx="2928958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Персидская кошка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4572000" y="738314"/>
            <a:ext cx="3714776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Я чудо персидское,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Стою не мало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Я сплю на перинке, под одеялом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Часами сижу на руках у хозяйки,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 ем только "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Вискасс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"с консервной банки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Хожу по утрам в салон красоты,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Обхожусь я хозяйке в тысячи три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Имею свою домик,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Мягкий, красивый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Короче меня нет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Кошки счастливей!!!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 descr="C:\Documents and Settings\Лариса\Рабочий стол\фото кошек\американский бобтей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500174"/>
            <a:ext cx="2719019" cy="2300290"/>
          </a:xfrm>
          <a:prstGeom prst="rect">
            <a:avLst/>
          </a:prstGeom>
          <a:noFill/>
        </p:spPr>
      </p:pic>
      <p:pic>
        <p:nvPicPr>
          <p:cNvPr id="23555" name="Picture 3" descr="C:\Documents and Settings\Лариса\Рабочий стол\фото кошек\американский кёрл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071546"/>
            <a:ext cx="3077536" cy="263683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42976" y="4143380"/>
            <a:ext cx="2857520" cy="7858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Американский 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бобтейл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29256" y="4143380"/>
            <a:ext cx="2500330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Американский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кёрл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Picture 2" descr="C:\Documents and Settings\Лариса\Рабочий стол\фото кошек\Бомбей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857232"/>
            <a:ext cx="3662366" cy="2746775"/>
          </a:xfrm>
          <a:prstGeom prst="rect">
            <a:avLst/>
          </a:prstGeom>
          <a:noFill/>
        </p:spPr>
      </p:pic>
      <p:pic>
        <p:nvPicPr>
          <p:cNvPr id="24579" name="Picture 3" descr="C:\Documents and Settings\Лариса\Рабочий стол\фото кошек\бомбей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2643182"/>
            <a:ext cx="2912570" cy="271462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285852" y="4500570"/>
            <a:ext cx="3214710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Бомбей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 descr="C:\Documents and Settings\Лариса\Рабочий стол\фото кошек\Sibirskaya koshka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14356"/>
            <a:ext cx="3558959" cy="324335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86314" y="1643050"/>
            <a:ext cx="2714644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Сибирская кошка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604" name="Picture 4" descr="C:\Documents and Settings\Лариса\Рабочий стол\фото кошек\сибирская кош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071810"/>
            <a:ext cx="3881438" cy="29110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C:\Documents and Settings\Лариса\Рабочий стол\фото кошек\Siamskaya koshka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928670"/>
            <a:ext cx="2848814" cy="2901033"/>
          </a:xfrm>
          <a:prstGeom prst="rect">
            <a:avLst/>
          </a:prstGeom>
          <a:noFill/>
        </p:spPr>
      </p:pic>
      <p:pic>
        <p:nvPicPr>
          <p:cNvPr id="26627" name="Picture 3" descr="C:\Documents and Settings\Лариса\Рабочий стол\фото кошек\Siamskaya koshka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1785926"/>
            <a:ext cx="3702777" cy="24669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28926" y="4786322"/>
            <a:ext cx="3071834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Сиамская кошка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2" descr="C:\Documents and Settings\Лариса\Рабочий стол\фото кошек\бурмил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2357430"/>
            <a:ext cx="3846524" cy="2884893"/>
          </a:xfrm>
          <a:prstGeom prst="rect">
            <a:avLst/>
          </a:prstGeom>
          <a:noFill/>
        </p:spPr>
      </p:pic>
      <p:pic>
        <p:nvPicPr>
          <p:cNvPr id="27651" name="Picture 3" descr="C:\Documents and Settings\Лариса\Рабочий стол\фото кошек\бурмилла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2714620"/>
            <a:ext cx="3502019" cy="26265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71802" y="1357298"/>
            <a:ext cx="3286148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Бурмила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C:\Documents and Settings\Лариса\Рабочий стол\фото кошек\персидский колор-пойн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755118"/>
            <a:ext cx="3429024" cy="3407592"/>
          </a:xfrm>
          <a:prstGeom prst="rect">
            <a:avLst/>
          </a:prstGeom>
          <a:noFill/>
        </p:spPr>
      </p:pic>
      <p:pic>
        <p:nvPicPr>
          <p:cNvPr id="28676" name="Picture 4" descr="C:\Documents and Settings\Лариса\Рабочий стол\фото кошек\селкирк рек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3714752"/>
            <a:ext cx="3819758" cy="248284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429124" y="928670"/>
            <a:ext cx="3071834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Персидский </a:t>
            </a:r>
            <a:r>
              <a:rPr lang="ru-RU" sz="2000" dirty="0" err="1" smtClean="0"/>
              <a:t>колор-пойнт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5072074"/>
            <a:ext cx="2857520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Серлирк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рекс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C:\Documents and Settings\Лариса\Рабочий стол\фото кошек\регдолл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428736"/>
            <a:ext cx="3786188" cy="2524125"/>
          </a:xfrm>
          <a:prstGeom prst="rect">
            <a:avLst/>
          </a:prstGeom>
          <a:noFill/>
        </p:spPr>
      </p:pic>
      <p:pic>
        <p:nvPicPr>
          <p:cNvPr id="29699" name="Picture 3" descr="C:\Documents and Settings\Лариса\Рабочий стол\фото кошек\гламурные персы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86380" y="1000108"/>
            <a:ext cx="3013065" cy="337463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357290" y="4714884"/>
            <a:ext cx="2928958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Регдолл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429256" y="4786322"/>
            <a:ext cx="2714644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Гламурные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персы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C:\Documents and Settings\Лариса\Рабочий стол\фото кошек\сомалийск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857232"/>
            <a:ext cx="3927515" cy="2622566"/>
          </a:xfrm>
          <a:prstGeom prst="rect">
            <a:avLst/>
          </a:prstGeom>
          <a:noFill/>
        </p:spPr>
      </p:pic>
      <p:pic>
        <p:nvPicPr>
          <p:cNvPr id="30723" name="Picture 3" descr="C:\Documents and Settings\Лариса\Рабочий стол\фото кошек\уральский рек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1142984"/>
            <a:ext cx="3016766" cy="380715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4000504"/>
            <a:ext cx="2857520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Сомалийская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5357826"/>
            <a:ext cx="2857520" cy="428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Уральский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рекс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C:\Documents and Settings\Лариса\Рабочий стол\фото кошек\шоколадный йор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857232"/>
            <a:ext cx="2932158" cy="3929090"/>
          </a:xfrm>
          <a:prstGeom prst="rect">
            <a:avLst/>
          </a:prstGeom>
          <a:noFill/>
        </p:spPr>
      </p:pic>
      <p:pic>
        <p:nvPicPr>
          <p:cNvPr id="31747" name="Picture 3" descr="C:\Documents and Settings\Лариса\Рабочий стол\фото кошек\шиншилла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785794"/>
            <a:ext cx="2952754" cy="39803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5143512"/>
            <a:ext cx="2786082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Шоколадный </a:t>
            </a:r>
            <a:r>
              <a:rPr lang="ru-RU" sz="2000" dirty="0" err="1" smtClean="0"/>
              <a:t>йорк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857752" y="5357826"/>
            <a:ext cx="2643206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Шиншилла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714348" y="1082425"/>
            <a:ext cx="428628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 этот день мурлыкать хочется особо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 поддеть удачу коготком,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Чтоб у каждой кошки был хозяин добрый,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Теплый дом и миска с молоком.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Чтобы всем котятам возле мягкой мамы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Было бы не страшно сладко спать.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Чтобы в каждом марте рыжий кот с усами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Мог с концертом сольным выступать!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Documents and Settings\Лариса\Рабочий стол\фото кошек\Persidskaya kos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928670"/>
            <a:ext cx="3400425" cy="476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08832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 descr="C:\Documents and Settings\Лариса\Рабочий стол\фото кошек\украинский левк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000108"/>
            <a:ext cx="2525704" cy="3081343"/>
          </a:xfrm>
          <a:prstGeom prst="rect">
            <a:avLst/>
          </a:prstGeom>
          <a:noFill/>
        </p:spPr>
      </p:pic>
      <p:pic>
        <p:nvPicPr>
          <p:cNvPr id="32771" name="Picture 3" descr="C:\Documents and Settings\Лариса\Рабочий стол\фото кошек\Ukrainskii levkoi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29190" y="1214422"/>
            <a:ext cx="3048000" cy="42005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14414" y="4643446"/>
            <a:ext cx="2786082" cy="7143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Украинский левкой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70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2" descr="C:\Documents and Settings\Лариса\Рабочий стол\фото кошек\Sfinks kos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4738" y="996950"/>
            <a:ext cx="3282948" cy="3074992"/>
          </a:xfrm>
          <a:prstGeom prst="rect">
            <a:avLst/>
          </a:prstGeom>
          <a:noFill/>
        </p:spPr>
      </p:pic>
      <p:pic>
        <p:nvPicPr>
          <p:cNvPr id="33795" name="Picture 3" descr="C:\Documents and Settings\Лариса\Рабочий стол\фото кошек\форин- вай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142984"/>
            <a:ext cx="3417148" cy="260191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85852" y="4572008"/>
            <a:ext cx="2857520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Сфинкс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72066" y="4572008"/>
            <a:ext cx="2714644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Форин-вайт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08832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 descr="C:\Documents and Settings\Лариса\Рабочий стол\фото кошек\сингапурск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785794"/>
            <a:ext cx="3214710" cy="4000528"/>
          </a:xfrm>
          <a:prstGeom prst="rect">
            <a:avLst/>
          </a:prstGeom>
          <a:noFill/>
        </p:spPr>
      </p:pic>
      <p:pic>
        <p:nvPicPr>
          <p:cNvPr id="34819" name="Picture 3" descr="C:\Documents and Settings\Лариса\Рабочий стол\фото кошек\Tureckaya angora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928670"/>
            <a:ext cx="2944085" cy="315753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00100" y="5072074"/>
            <a:ext cx="3000396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Сингапурская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3504" y="4500570"/>
            <a:ext cx="2928958" cy="5715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Тибетская 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ангора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70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85786" y="457090"/>
            <a:ext cx="792961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П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оговорки и пословицы про кошек?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Купить кота в мешке.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Без кота мышам раздолье.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Знай, кошка, своё лукошко.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Чует кошка, чьё мясо съела.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Кот из дому — мышам раздолье.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Собака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обжора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а кошка сластёна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Видит кот молоко, да рыло коротко.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Блудлив как кот, труслив как заяц.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Богат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Ермошка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завел кота да кошку.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Борода не в честь, а усы и у кошки есть.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Кот видит молоко, да у него рыло коротко.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Не все коту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творожек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бывает и об порожек.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Напала на кошку спесь: не хочет с печи слезть.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* В кои-то веки удалось коту с печки спрыгнуть, и то лапки    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отшиб.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70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85786" y="3073190"/>
            <a:ext cx="79296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42910" y="641137"/>
            <a:ext cx="757242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Кошки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могут определять погоду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Кошка в печурку - стужа во двор.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Кошка к морозу в печурку садится.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Кошка стену дерет — к непогоде.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Кошка скребет пол — на ветер, на метель.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Кошка клубком — на мороз.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Кошка ложится на загнетку — к морозу.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Кошка крепко спит — к теплу.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Кошка лежит брюхом вверх — к теплу.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Кошка лижет хвост, прячет голову — к ненастью.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Если кошка лижет себя против шерсти - быть дождю.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Если особенно громко мурлычет корабельный кот - быть буре.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Если на корабле есть кошка — корабль избежит любой опасности, и пока в доме остаётся кошка — ничего не случится с моряком, её хозяином, вышедшем в море на промысел.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70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85786" y="3073190"/>
            <a:ext cx="79296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1142976" y="1108307"/>
            <a:ext cx="6715172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088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Кто знает, что означает их кошачий язык?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088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Потирание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головой  о  человека-  любовь,  преданность,  жажда  ласки.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Уши  вертикально -  любопытство.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Уши  назад -  предостережение.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Мурлыканье-  спокойствие.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Уши  прижаты  к  голове -  подготовка  к  нападению.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Урчание-  недовольство.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Шипение-  готовность  к  обороне.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9088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Громкое 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поскрябывание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когтями -  стремление  обратить  внимани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9088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70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85786" y="3073190"/>
            <a:ext cx="79296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857224" y="707602"/>
            <a:ext cx="385765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Я нашла в саду котёнка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Он мяукал тонко-тонко,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Он мяукал и дрожал.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Может быть, его побили,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Или в дом пустить забыли,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Или сам он убежал?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День с утра стоял ненастный,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Лужи серые везде...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Так и быть зверёк несчастный,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Помогу твоей беде!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Я взяла его домой,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Накормила досыта...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Скоро стал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котёнок мой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Загляденье просто!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Шерсть - как бархат,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Хвост - трубой...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 чего ж хорош собой!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90" name="Picture 6" descr="C:\Documents and Settings\Лариса\Рабочий стол\download.ph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285860"/>
            <a:ext cx="3725861" cy="43656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08832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785786" y="3073190"/>
            <a:ext cx="792961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3174" y="27146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 rot="20905417">
            <a:off x="2341707" y="2525325"/>
            <a:ext cx="4625049" cy="102419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СПАСИБО  ЗА ВНИМАНИЕ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14348" y="3857628"/>
            <a:ext cx="79296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Кошка – одно из самых популярных на Земле домашних животных. Считается, что человек приручил кошку примерно 5000 тысяч лет назад. Прародитель домашней любимицы - дикий кот - опасный хищник, который питается только мясом. Прирученная человеком кошка стала всеядной. Сегодня кошек разводят повсеместно. В настоящее время в мире насчитывается около 600 млн. кошек. </a:t>
            </a:r>
          </a:p>
        </p:txBody>
      </p:sp>
      <p:pic>
        <p:nvPicPr>
          <p:cNvPr id="1025" name="Picture 1" descr="C:\Documents and Settings\Лариса\Рабочий стол\фото кошек\европейская кошк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714356"/>
            <a:ext cx="4143383" cy="31075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70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14678" y="857232"/>
            <a:ext cx="3071834" cy="42862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Породы кошек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2285992"/>
            <a:ext cx="1857388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Азиатская </a:t>
            </a:r>
            <a:r>
              <a:rPr lang="ru-RU" dirty="0" err="1" smtClean="0"/>
              <a:t>табби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1714488"/>
            <a:ext cx="2428892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Бразильская короткошерстная</a:t>
            </a:r>
            <a:endParaRPr lang="ru-RU" dirty="0"/>
          </a:p>
        </p:txBody>
      </p:sp>
      <p:pic>
        <p:nvPicPr>
          <p:cNvPr id="16387" name="Picture 3" descr="C:\Documents and Settings\Лариса\Рабочий стол\фото кошек\Brazil'skaya korotkosherstnaya koshka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2643182"/>
            <a:ext cx="2239867" cy="2400304"/>
          </a:xfrm>
          <a:prstGeom prst="rect">
            <a:avLst/>
          </a:prstGeom>
          <a:noFill/>
        </p:spPr>
      </p:pic>
      <p:pic>
        <p:nvPicPr>
          <p:cNvPr id="16388" name="Picture 4" descr="C:\Documents and Settings\Лариса\Рабочий стол\фото кошек\Brazil'skaya korotkosherstnaya kosh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3214686"/>
            <a:ext cx="1820923" cy="2427239"/>
          </a:xfrm>
          <a:prstGeom prst="rect">
            <a:avLst/>
          </a:prstGeom>
          <a:noFill/>
        </p:spPr>
      </p:pic>
      <p:pic>
        <p:nvPicPr>
          <p:cNvPr id="16389" name="Picture 5" descr="C:\Documents and Settings\Лариса\Рабочий стол\фото кошек\азиатская табби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3500438"/>
            <a:ext cx="2692707" cy="18287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08832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C:\Documents and Settings\Лариса\Рабочий стол\фото кошек\Britanskaya korotkosherstnaya kos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214686"/>
            <a:ext cx="3179765" cy="2890695"/>
          </a:xfrm>
          <a:prstGeom prst="rect">
            <a:avLst/>
          </a:prstGeom>
          <a:noFill/>
        </p:spPr>
      </p:pic>
      <p:pic>
        <p:nvPicPr>
          <p:cNvPr id="17412" name="Picture 4" descr="C:\Documents and Settings\Лариса\Рабочий стол\фото кошек\британская короткошерстна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785794"/>
            <a:ext cx="3750495" cy="250033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85786" y="3643314"/>
            <a:ext cx="3214710" cy="77152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Британская короткошерстная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7413" name="Picture 5" descr="C:\Documents and Settings\Лариса\Рабочий стол\фото кошек\котенок британец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857232"/>
            <a:ext cx="2227201" cy="148526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429256" y="2500306"/>
            <a:ext cx="2928958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Котенок британец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C:\Documents and Settings\Лариса\Рабочий стол\фото кошек\британская вислоуха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785794"/>
            <a:ext cx="3600446" cy="2400297"/>
          </a:xfrm>
          <a:prstGeom prst="rect">
            <a:avLst/>
          </a:prstGeom>
          <a:noFill/>
        </p:spPr>
      </p:pic>
      <p:pic>
        <p:nvPicPr>
          <p:cNvPr id="4" name="Picture 2" descr="C:\Documents and Settings\Лариса\Рабочий стол\фото кошек\Britanskaya dlinnosherstnaya koshka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571876"/>
            <a:ext cx="3561818" cy="252889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72066" y="1214422"/>
            <a:ext cx="3214710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Британская вислоухая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4143380"/>
            <a:ext cx="3143272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Британская длинношерстная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C:\Documents and Settings\Лариса\Рабочий стол\фото кошек\Ceilonskaya koshka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785794"/>
            <a:ext cx="2629225" cy="3500447"/>
          </a:xfrm>
          <a:prstGeom prst="rect">
            <a:avLst/>
          </a:prstGeom>
          <a:noFill/>
        </p:spPr>
      </p:pic>
      <p:pic>
        <p:nvPicPr>
          <p:cNvPr id="19459" name="Picture 3" descr="C:\Documents and Settings\Лариса\Рабочий стол\фото кошек\Ceilonskaya koshka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714356"/>
            <a:ext cx="2699582" cy="352425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86050" y="4929198"/>
            <a:ext cx="4214842" cy="50006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Цейлонская кошка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 descr="C:\Documents and Settings\Лариса\Рабочий стол\фото кошек\domashnyaya kos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000108"/>
            <a:ext cx="3238496" cy="2428872"/>
          </a:xfrm>
          <a:prstGeom prst="rect">
            <a:avLst/>
          </a:prstGeom>
          <a:noFill/>
        </p:spPr>
      </p:pic>
      <p:pic>
        <p:nvPicPr>
          <p:cNvPr id="20483" name="Picture 3" descr="C:\Documents and Settings\Лариса\Рабочий стол\фото кошек\Russkaya golubaya koshka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785794"/>
            <a:ext cx="2763134" cy="344329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00100" y="4000504"/>
            <a:ext cx="2928958" cy="92869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Домашняя кошка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628" y="4500570"/>
            <a:ext cx="2786082" cy="8572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Русская голубая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vkusnyasha.ru/diplomi/P1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1177169" y="-1177168"/>
            <a:ext cx="6857998" cy="921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C:\Documents and Settings\Лариса\Рабочий стол\фото кошек\Gimalaiskaya koshka 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357298"/>
            <a:ext cx="3691948" cy="2457453"/>
          </a:xfrm>
          <a:prstGeom prst="rect">
            <a:avLst/>
          </a:prstGeom>
          <a:noFill/>
        </p:spPr>
      </p:pic>
      <p:pic>
        <p:nvPicPr>
          <p:cNvPr id="21507" name="Picture 3" descr="C:\Documents and Settings\Лариса\Рабочий стол\фото кошек\Gimalaiskaya koshka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928670"/>
            <a:ext cx="3211567" cy="240823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00298" y="4357694"/>
            <a:ext cx="4500594" cy="64294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Гималайская кошка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</TotalTime>
  <Words>415</Words>
  <Application>Microsoft Office PowerPoint</Application>
  <PresentationFormat>Экран (4:3)</PresentationFormat>
  <Paragraphs>93</Paragraphs>
  <Slides>27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Lenovo</cp:lastModifiedBy>
  <cp:revision>11</cp:revision>
  <dcterms:created xsi:type="dcterms:W3CDTF">2015-03-03T11:39:52Z</dcterms:created>
  <dcterms:modified xsi:type="dcterms:W3CDTF">2018-02-28T17:23:27Z</dcterms:modified>
</cp:coreProperties>
</file>