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2" r:id="rId5"/>
    <p:sldId id="257" r:id="rId6"/>
    <p:sldId id="271" r:id="rId7"/>
    <p:sldId id="268" r:id="rId8"/>
    <p:sldId id="267" r:id="rId9"/>
    <p:sldId id="272" r:id="rId10"/>
    <p:sldId id="269" r:id="rId11"/>
    <p:sldId id="265" r:id="rId12"/>
    <p:sldId id="264" r:id="rId13"/>
    <p:sldId id="263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Охват детей в </a:t>
            </a:r>
            <a:r>
              <a:rPr lang="ru-RU" dirty="0" smtClean="0"/>
              <a:t>проекте</a:t>
            </a:r>
            <a:endParaRPr lang="ru-RU" dirty="0"/>
          </a:p>
        </c:rich>
      </c:tx>
      <c:layout>
        <c:manualLayout>
          <c:xMode val="edge"/>
          <c:yMode val="edge"/>
          <c:x val="0.10502229722142316"/>
          <c:y val="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Охват детей в проекте2</c:v>
                </c:pt>
              </c:strCache>
            </c:strRef>
          </c:tx>
          <c:explosion val="25"/>
          <c:cat>
            <c:numRef>
              <c:f>Лист1!$A$2:$A$5</c:f>
              <c:numCache>
                <c:formatCode>0%</c:formatCode>
                <c:ptCount val="4"/>
                <c:pt idx="0">
                  <c:v>0.3</c:v>
                </c:pt>
                <c:pt idx="1">
                  <c:v>0.7</c:v>
                </c:pt>
              </c:numCache>
            </c:numRef>
          </c:cat>
          <c:val>
            <c:numRef>
              <c:f>Лист1!$B$2:$B$5</c:f>
              <c:numCache>
                <c:formatCode>0%</c:formatCode>
                <c:ptCount val="4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Охват </a:t>
            </a:r>
            <a:r>
              <a:rPr lang="ru-RU" dirty="0"/>
              <a:t>детей в </a:t>
            </a:r>
            <a:r>
              <a:rPr lang="ru-RU" dirty="0" smtClean="0"/>
              <a:t>проекте    (на  конец </a:t>
            </a:r>
            <a:r>
              <a:rPr lang="ru-RU" dirty="0"/>
              <a:t>года)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охват детей в проекте(на  коонец года)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 formatCode="0%">
                  <c:v>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 начале</a:t>
            </a:r>
            <a:r>
              <a:rPr lang="ru-RU" baseline="0" dirty="0" smtClean="0"/>
              <a:t> проекта</a:t>
            </a:r>
            <a:endParaRPr lang="ru-RU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4071582891672"/>
          <c:y val="0.17852127541384291"/>
          <c:w val="0.69705998084258858"/>
          <c:h val="0.7341053771803133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numRef>
              <c:f>Лист1!$A$2:$A$6</c:f>
              <c:numCache>
                <c:formatCode>General</c:formatCode>
                <c:ptCount val="5"/>
                <c:pt idx="0">
                  <c:v>25</c:v>
                </c:pt>
                <c:pt idx="1">
                  <c:v>75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25</c:v>
                </c:pt>
                <c:pt idx="1">
                  <c:v>75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80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540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9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587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728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76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75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856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039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473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666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31854-AE20-43F3-BA6F-61CF28BA91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C5FB8-5265-485F-B853-977CEEFA0E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378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8078400" cy="5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08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692" y="0"/>
            <a:ext cx="8229600" cy="1143000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проекта: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052736"/>
            <a:ext cx="3888432" cy="218724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02374"/>
            <a:ext cx="4038600" cy="2271712"/>
          </a:xfrm>
        </p:spPr>
      </p:pic>
      <p:sp>
        <p:nvSpPr>
          <p:cNvPr id="6" name="TextBox 5"/>
          <p:cNvSpPr txBox="1"/>
          <p:nvPr/>
        </p:nvSpPr>
        <p:spPr>
          <a:xfrm>
            <a:off x="342256" y="335699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Конкурс рисунков </a:t>
            </a:r>
            <a:endParaRPr lang="ru-RU" b="1" dirty="0" smtClean="0">
              <a:solidFill>
                <a:srgbClr val="FF0000"/>
              </a:solidFill>
            </a:endParaRP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      «</a:t>
            </a:r>
            <a:r>
              <a:rPr lang="ru-RU" b="1" dirty="0">
                <a:solidFill>
                  <a:srgbClr val="FF0000"/>
                </a:solidFill>
              </a:rPr>
              <a:t>Техника глазами детей»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10042" y="90872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Выставка-экспозиция </a:t>
            </a:r>
            <a:endParaRPr lang="ru-RU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Наша армия сильна»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4109657"/>
            <a:ext cx="3702158" cy="27766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76591" y="537321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Участие в мероприятии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День памяти...»</a:t>
            </a:r>
          </a:p>
        </p:txBody>
      </p:sp>
    </p:spTree>
    <p:extLst>
      <p:ext uri="{BB962C8B-B14F-4D97-AF65-F5344CB8AC3E}">
        <p14:creationId xmlns:p14="http://schemas.microsoft.com/office/powerpoint/2010/main" val="4249829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6840760" cy="3899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00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26368"/>
            <a:ext cx="3563888" cy="5566928"/>
          </a:xfrm>
          <a:prstGeom prst="rect">
            <a:avLst/>
          </a:prstGeom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709099963"/>
              </p:ext>
            </p:extLst>
          </p:nvPr>
        </p:nvGraphicFramePr>
        <p:xfrm>
          <a:off x="4283968" y="404664"/>
          <a:ext cx="4464496" cy="2905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03594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861" y="1695678"/>
            <a:ext cx="3311477" cy="33398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501008"/>
            <a:ext cx="5328592" cy="30689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32656"/>
            <a:ext cx="5082717" cy="290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716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732" y="1196752"/>
            <a:ext cx="314099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7292" y="836712"/>
            <a:ext cx="4133850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666" y="4005064"/>
            <a:ext cx="2335131" cy="2427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3372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85745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848872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76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92694"/>
            <a:ext cx="7813001" cy="547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544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484" y="829963"/>
            <a:ext cx="756084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67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14290"/>
          <a:ext cx="3900486" cy="3114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89689872"/>
              </p:ext>
            </p:extLst>
          </p:nvPr>
        </p:nvGraphicFramePr>
        <p:xfrm>
          <a:off x="4643438" y="0"/>
          <a:ext cx="4214842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7" name="Picture 3" descr="H:\Новая папка\CIMG50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3500438"/>
            <a:ext cx="5572164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8407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Организационная часть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212976"/>
            <a:ext cx="3774071" cy="2880320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636912"/>
            <a:ext cx="3744416" cy="2808312"/>
          </a:xfrm>
        </p:spPr>
      </p:pic>
      <p:sp>
        <p:nvSpPr>
          <p:cNvPr id="6" name="TextBox 5"/>
          <p:cNvSpPr txBox="1"/>
          <p:nvPr/>
        </p:nvSpPr>
        <p:spPr>
          <a:xfrm>
            <a:off x="1979712" y="1340768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Встречи с родителями воспитанников по организации экскурсий</a:t>
            </a:r>
          </a:p>
        </p:txBody>
      </p:sp>
    </p:spTree>
    <p:extLst>
      <p:ext uri="{BB962C8B-B14F-4D97-AF65-F5344CB8AC3E}">
        <p14:creationId xmlns:p14="http://schemas.microsoft.com/office/powerpoint/2010/main" val="1196505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проекта: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деятельность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564904"/>
            <a:ext cx="4038600" cy="374459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268760"/>
            <a:ext cx="3394472" cy="3816423"/>
          </a:xfrm>
        </p:spPr>
      </p:pic>
      <p:sp>
        <p:nvSpPr>
          <p:cNvPr id="6" name="TextBox 5"/>
          <p:cNvSpPr txBox="1"/>
          <p:nvPr/>
        </p:nvSpPr>
        <p:spPr>
          <a:xfrm>
            <a:off x="245274" y="1639175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Тематическая встреча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 ветераном ВОВ Туляковым А.С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5517232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a typeface="Calibri"/>
              </a:rPr>
              <a:t>Беседа «Я непременно буду военным!»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548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проекта: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7025" y="3140968"/>
            <a:ext cx="269979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20544" y="2126463"/>
            <a:ext cx="3131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	Познавательно-тематическое мероприятие «Военный корабль»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041" y="1772816"/>
            <a:ext cx="310181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1014479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</a:rPr>
              <a:t>Спортивное развлечение </a:t>
            </a:r>
            <a:endParaRPr lang="ru-RU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Школа юных матросов</a:t>
            </a:r>
            <a:r>
              <a:rPr lang="ru-RU" dirty="0">
                <a:solidFill>
                  <a:srgbClr val="FF0000"/>
                </a:solidFill>
              </a:rPr>
              <a:t>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983" y="2588128"/>
            <a:ext cx="2376264" cy="34728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19872" y="1148755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Посещение выставочной экспозиции краеведческого музея, посвященной военной истории города</a:t>
            </a:r>
          </a:p>
        </p:txBody>
      </p:sp>
    </p:spTree>
    <p:extLst>
      <p:ext uri="{BB962C8B-B14F-4D97-AF65-F5344CB8AC3E}">
        <p14:creationId xmlns:p14="http://schemas.microsoft.com/office/powerpoint/2010/main" val="1089413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проекта:</a:t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8760"/>
            <a:ext cx="4038600" cy="274753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709957"/>
            <a:ext cx="4608511" cy="2996951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484784"/>
            <a:ext cx="4038600" cy="2450347"/>
          </a:xfrm>
        </p:spPr>
      </p:pic>
      <p:sp>
        <p:nvSpPr>
          <p:cNvPr id="10" name="TextBox 9"/>
          <p:cNvSpPr txBox="1"/>
          <p:nvPr/>
        </p:nvSpPr>
        <p:spPr>
          <a:xfrm>
            <a:off x="231420" y="4191471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Спортивное развлечение «К полету летчики готовы!»</a:t>
            </a:r>
          </a:p>
        </p:txBody>
      </p:sp>
    </p:spTree>
    <p:extLst>
      <p:ext uri="{BB962C8B-B14F-4D97-AF65-F5344CB8AC3E}">
        <p14:creationId xmlns:p14="http://schemas.microsoft.com/office/powerpoint/2010/main" val="353485908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98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Организационная часть</vt:lpstr>
      <vt:lpstr>Реализация проекта: практическая деятельность</vt:lpstr>
      <vt:lpstr>Реализация проекта: основной этап</vt:lpstr>
      <vt:lpstr>Реализация проекта: основной этап</vt:lpstr>
      <vt:lpstr>Реализация проекта: основной этап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Vaio</dc:creator>
  <cp:lastModifiedBy>Vaio</cp:lastModifiedBy>
  <cp:revision>20</cp:revision>
  <dcterms:created xsi:type="dcterms:W3CDTF">2017-03-15T16:07:52Z</dcterms:created>
  <dcterms:modified xsi:type="dcterms:W3CDTF">2018-03-23T20:29:06Z</dcterms:modified>
</cp:coreProperties>
</file>