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9" r:id="rId8"/>
    <p:sldId id="260" r:id="rId9"/>
    <p:sldId id="261" r:id="rId10"/>
    <p:sldId id="262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A9107-6AB1-4C23-BCFD-8F7D2C35AC26}" type="datetimeFigureOut">
              <a:rPr lang="ru-RU" smtClean="0"/>
              <a:pPr/>
              <a:t>12.10.2017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AA01F-D559-4A3B-8D30-F5E9AA22905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42852"/>
            <a:ext cx="8858312" cy="6500858"/>
          </a:xfrm>
          <a:gradFill flip="none" rotWithShape="1">
            <a:gsLst>
              <a:gs pos="0">
                <a:srgbClr val="FFCC66">
                  <a:tint val="66000"/>
                  <a:satMod val="160000"/>
                </a:srgbClr>
              </a:gs>
              <a:gs pos="50000">
                <a:srgbClr val="FFCC66">
                  <a:tint val="44500"/>
                  <a:satMod val="160000"/>
                </a:srgbClr>
              </a:gs>
              <a:gs pos="100000">
                <a:srgbClr val="FFCC66">
                  <a:tint val="23500"/>
                  <a:satMod val="160000"/>
                </a:srgbClr>
              </a:gs>
            </a:gsLst>
            <a:lin ang="0" scaled="1"/>
            <a:tileRect/>
          </a:gradFill>
        </p:spPr>
        <p:txBody>
          <a:bodyPr>
            <a:norm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Разработка урока «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I’m from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…»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Модуль 2 а</a:t>
            </a:r>
            <a:b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УМК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Spotlight 5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</a:t>
            </a:r>
            <a:r>
              <a:rPr lang="ru-RU" dirty="0" smtClean="0">
                <a:solidFill>
                  <a:schemeClr val="tx1"/>
                </a:solidFill>
              </a:rPr>
              <a:t>Выполнил: учитель                                        английского языка ГБОУ СОШ № 484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Михайлова И.А.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695" y="0"/>
            <a:ext cx="9155696" cy="685800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-12685"/>
            <a:ext cx="9160913" cy="687068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1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91151" cy="6923884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пр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7405" y="-23058"/>
            <a:ext cx="9174744" cy="6881058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newsdesk.eu/wp-content/uploads/2017/01/4673992149_caca90b488_b_uk-flag-696x47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710936">
            <a:off x="5747188" y="527611"/>
            <a:ext cx="3221756" cy="2039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1.bp.blogspot.com/-5E1r6kIDVas/UgWgHxNCYNI/AAAAAAAACuE/WpI8YLlD5DU/s1600/AmericanFlag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06272">
            <a:off x="276018" y="2933169"/>
            <a:ext cx="2581057" cy="2484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jackschmittfordblog.com/wp-content/uploads/2017/03/bigstock-Canada-Flag-Clipping-Path-153498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023684">
            <a:off x="288730" y="376733"/>
            <a:ext cx="3022274" cy="2002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lag.kuda.ua/wp-content/uploads/2015/01/%D1%84%D0%BB%D0%B0%D0%B3-%D0%90%D0%B2%D1%81%D1%82%D1%80%D0%B0%D0%BB%D0%B8%D0%B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285728"/>
            <a:ext cx="2108205" cy="16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www.dialog.ua/images/news/0072bcd4406af07078dd56877c077b88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43636" y="5143512"/>
            <a:ext cx="2343154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5french.com/wp-content/uploads/2015/07/f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32" y="4786322"/>
            <a:ext cx="3214710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mtdata.ru/u16/photoBB7E/20397327220-0/original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3143248"/>
            <a:ext cx="2071702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sakhalife.ru/wp-content/uploads/2016/08/flag-1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928926" y="2357430"/>
            <a:ext cx="3168650" cy="2112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http://img.izismile.com/img/img2/20090824/national_costumes_0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 rot="20983266">
            <a:off x="374907" y="3590199"/>
            <a:ext cx="2057351" cy="27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g01.a.alicdn.com/kf/HTB1u9D9KpXXXXbVXVXXq6xXFXXX6/%D0%9A%D0%BE%D1%81%D1%82%D1%8E%D0%BC-%D0%BA%D0%BE%D1%81%D1%82%D1%8E%D0%BC-%D0%BE%D0%B4%D0%B5%D0%B6%D0%B4%D0%B0-%D0%BC%D1%83%D0%B6%D1%87%D0%B8%D0%BD%D1%8B-%D0%BA%D0%B8%D0%BC%D0%BE%D0%BD%D0%B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3714752"/>
            <a:ext cx="221932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0-tub-ru.yandex.net/i?id=e165021cda5711c00e1a4c30cb68ca5e-l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00892" y="714356"/>
            <a:ext cx="155257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huffpost.com/gadgets/slideshows/317650/slide_317650_2927163_free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72066" y="3714752"/>
            <a:ext cx="1485900" cy="2409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se1.mm.bing.net/th?id=OIP.-mV2iGgEWTXLNoEFqCtK0gDYEs&amp;pid=15.1&amp;P=0&amp;w=300&amp;h=300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43174" y="2928934"/>
            <a:ext cx="2500330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karnaval.by/sites/default/files/imagecache/Product_main_pic_350x525px/karnaval-15_1.jpg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488" y="214290"/>
            <a:ext cx="1514475" cy="227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cs10509.vk.me/u140045373/-1/x_64658737.jpg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28596" y="571480"/>
            <a:ext cx="1743075" cy="2424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wlooks.ru/images/article/cropped/337-472/2016/11/francuzskij-nacionalnyj-kostyum--41.jpg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714876" y="571480"/>
            <a:ext cx="1606234" cy="2249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ех ка 1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53136"/>
            <a:ext cx="9144000" cy="6911136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styxmarket.ru/vlobyubw/797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1" cy="687068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тех ка 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6</Words>
  <Application>Microsoft Office PowerPoint</Application>
  <PresentationFormat>Экран (4:3)</PresentationFormat>
  <Paragraphs>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Разработка урока «I’m from…» Модуль 2 а УМК Spotlight 5</dc:title>
  <dc:creator>Администратор</dc:creator>
  <cp:lastModifiedBy>Администратор</cp:lastModifiedBy>
  <cp:revision>38</cp:revision>
  <dcterms:created xsi:type="dcterms:W3CDTF">2017-10-11T20:08:01Z</dcterms:created>
  <dcterms:modified xsi:type="dcterms:W3CDTF">2017-10-12T21:08:44Z</dcterms:modified>
</cp:coreProperties>
</file>