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8" r:id="rId6"/>
    <p:sldId id="264" r:id="rId7"/>
    <p:sldId id="265" r:id="rId8"/>
    <p:sldId id="266" r:id="rId9"/>
    <p:sldId id="261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52963A-7A62-4D41-B1F4-9ABFD7CFF64C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E0F271-BCA1-4178-B054-6C656CFF51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3;&#1080;&#1085;&#1072;%20&#1052;&#1072;&#1082;&#1089;&#1080;&#1084;&#1086;&#1074;&#1085;&#1072;\&#1040;&#1090;&#1090;&#1077;&#1089;&#1090;&#1072;&#1094;&#1080;&#1103;\Aleksej_Hvackij_On_ne_mog_inache_(bringjimhome.com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Урок </a:t>
            </a:r>
            <a:r>
              <a:rPr lang="ru-RU" b="1" dirty="0" smtClean="0"/>
              <a:t>памяти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Героя Российской Федерации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Александра </a:t>
            </a:r>
            <a:r>
              <a:rPr lang="ru-RU" b="1" dirty="0" err="1" smtClean="0"/>
              <a:t>Прохоренко</a:t>
            </a:r>
            <a:r>
              <a:rPr lang="ru-RU" b="1" dirty="0" smtClean="0"/>
              <a:t> </a:t>
            </a:r>
            <a:r>
              <a:rPr lang="ru-RU" dirty="0" err="1" smtClean="0"/>
              <a:t>Повторительно</a:t>
            </a:r>
            <a:r>
              <a:rPr lang="ru-RU" dirty="0" smtClean="0"/>
              <a:t> </a:t>
            </a:r>
            <a:r>
              <a:rPr lang="ru-RU" dirty="0"/>
              <a:t>- обобщающий </a:t>
            </a:r>
            <a:r>
              <a:rPr lang="ru-RU" dirty="0" smtClean="0"/>
              <a:t>урок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458200" cy="914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Словосочетание. Простое предложение.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37039744912&amp;t=3&amp;plc=WEB&amp;tkn=*aqpYklm8phKdcHHvFNq6LWthyF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8063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932040" y="294185"/>
            <a:ext cx="39604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памяти героя Российской Федерации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Александра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Прохоренко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мог иначе поступить.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себя огонь он в том бою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Просто вызвал, жизнь отдав свою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страну совсем чужую.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Ю.Баладжаров.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515672" cy="5027389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   В </a:t>
            </a:r>
            <a:r>
              <a:rPr lang="ru-RU" dirty="0" smtClean="0"/>
              <a:t>обыденной жизни мы не задумывается о том, что где-то наши соотечественники жертвуют собой. А когда это происходит, как в случае с геройским поступком Александра </a:t>
            </a:r>
            <a:r>
              <a:rPr lang="ru-RU" dirty="0" err="1" smtClean="0"/>
              <a:t>Прохоренко</a:t>
            </a:r>
            <a:r>
              <a:rPr lang="ru-RU" dirty="0" smtClean="0"/>
              <a:t>, то мы вольно или невольно задумываемся о том, что есть в характере наших людей такие черты – смелость, мужество, самопожертвование, которые не подвержены моральной коррозии. А ещё – офицерская честь, верность Присяге, любовь к Родине. И такие люди, как офицер Александр </a:t>
            </a:r>
            <a:r>
              <a:rPr lang="ru-RU" dirty="0" err="1" smtClean="0"/>
              <a:t>Прохоренко</a:t>
            </a:r>
            <a:r>
              <a:rPr lang="ru-RU" dirty="0" smtClean="0"/>
              <a:t>, становятся нравственным примером для целого поколения, а то и не одного.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Комментированное письмо. </a:t>
            </a:r>
            <a:br>
              <a:rPr lang="ru-RU" sz="2200" dirty="0" smtClean="0"/>
            </a:br>
            <a:r>
              <a:rPr lang="ru-RU" sz="2200" dirty="0" smtClean="0"/>
              <a:t>Задание. Спишите, вставьте пропущенные буквы, обозначьте орфограммы. Расставьте пропущенные запятые.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686800" cy="452596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1)В </a:t>
            </a:r>
            <a:r>
              <a:rPr lang="ru-RU" dirty="0" smtClean="0"/>
              <a:t>марте 2011 года в Сирии </a:t>
            </a:r>
            <a:r>
              <a:rPr lang="ru-RU" dirty="0" err="1" smtClean="0"/>
              <a:t>нач</a:t>
            </a:r>
            <a:r>
              <a:rPr lang="ru-RU" dirty="0" smtClean="0"/>
              <a:t>..</a:t>
            </a:r>
            <a:r>
              <a:rPr lang="ru-RU" dirty="0" err="1" smtClean="0"/>
              <a:t>лась</a:t>
            </a:r>
            <a:r>
              <a:rPr lang="ru-RU" dirty="0" smtClean="0"/>
              <a:t> в..</a:t>
            </a:r>
            <a:r>
              <a:rPr lang="ru-RU" dirty="0" err="1" smtClean="0"/>
              <a:t>йна</a:t>
            </a:r>
            <a:r>
              <a:rPr lang="ru-RU" dirty="0" smtClean="0"/>
              <a:t> с террористами Исламского государства</a:t>
            </a:r>
            <a:r>
              <a:rPr lang="ru-RU" dirty="0" smtClean="0"/>
              <a:t>. 2)Российские </a:t>
            </a:r>
            <a:r>
              <a:rPr lang="ru-RU" dirty="0" smtClean="0"/>
              <a:t>в..</a:t>
            </a:r>
            <a:r>
              <a:rPr lang="ru-RU" dirty="0" err="1" smtClean="0"/>
              <a:t>йска</a:t>
            </a:r>
            <a:r>
              <a:rPr lang="ru-RU" dirty="0" smtClean="0"/>
              <a:t> </a:t>
            </a:r>
            <a:r>
              <a:rPr lang="ru-RU" dirty="0" err="1" smtClean="0"/>
              <a:t>пом</a:t>
            </a:r>
            <a:r>
              <a:rPr lang="ru-RU" dirty="0" smtClean="0"/>
              <a:t>..</a:t>
            </a:r>
            <a:r>
              <a:rPr lang="ru-RU" dirty="0" err="1" smtClean="0"/>
              <a:t>гают</a:t>
            </a:r>
            <a:r>
              <a:rPr lang="ru-RU" dirty="0" smtClean="0"/>
              <a:t> сирийскому народу выполняют </a:t>
            </a:r>
            <a:r>
              <a:rPr lang="ru-RU" dirty="0" err="1" smtClean="0"/>
              <a:t>освоб</a:t>
            </a:r>
            <a:r>
              <a:rPr lang="ru-RU" dirty="0" smtClean="0"/>
              <a:t>..</a:t>
            </a:r>
            <a:r>
              <a:rPr lang="ru-RU" dirty="0" err="1" smtClean="0"/>
              <a:t>дительные</a:t>
            </a:r>
            <a:r>
              <a:rPr lang="ru-RU" dirty="0" smtClean="0"/>
              <a:t> операции</a:t>
            </a:r>
            <a:r>
              <a:rPr lang="ru-RU" dirty="0" smtClean="0"/>
              <a:t>. 3)Во </a:t>
            </a:r>
            <a:r>
              <a:rPr lang="ru-RU" dirty="0" smtClean="0"/>
              <a:t>время пребывания Российской Армии в Сирии наши с..</a:t>
            </a:r>
            <a:r>
              <a:rPr lang="ru-RU" dirty="0" err="1" smtClean="0"/>
              <a:t>лдаты</a:t>
            </a:r>
            <a:r>
              <a:rPr lang="ru-RU" dirty="0" smtClean="0"/>
              <a:t> совершили немало подвигов</a:t>
            </a:r>
            <a:r>
              <a:rPr lang="ru-RU" dirty="0" smtClean="0"/>
              <a:t>. 4</a:t>
            </a:r>
            <a:r>
              <a:rPr lang="ru-RU" dirty="0" smtClean="0"/>
              <a:t>) Г..</a:t>
            </a:r>
            <a:r>
              <a:rPr lang="ru-RU" dirty="0" err="1" smtClean="0"/>
              <a:t>ройский</a:t>
            </a:r>
            <a:r>
              <a:rPr lang="ru-RU" dirty="0" smtClean="0"/>
              <a:t> подвиг совершил Александр </a:t>
            </a:r>
            <a:r>
              <a:rPr lang="ru-RU" dirty="0" err="1" smtClean="0"/>
              <a:t>Прохоренко</a:t>
            </a:r>
            <a:r>
              <a:rPr lang="ru-RU" dirty="0" smtClean="0"/>
              <a:t>. 5)Офицер </a:t>
            </a:r>
            <a:r>
              <a:rPr lang="ru-RU" dirty="0" smtClean="0"/>
              <a:t>выполнял б..</a:t>
            </a:r>
            <a:r>
              <a:rPr lang="ru-RU" dirty="0" err="1" smtClean="0"/>
              <a:t>евую</a:t>
            </a:r>
            <a:r>
              <a:rPr lang="ru-RU" dirty="0" smtClean="0"/>
              <a:t> задачу выявлял важные объекты террористов </a:t>
            </a:r>
            <a:r>
              <a:rPr lang="ru-RU" dirty="0" err="1" smtClean="0"/>
              <a:t>выд</a:t>
            </a:r>
            <a:r>
              <a:rPr lang="ru-RU" dirty="0" smtClean="0"/>
              <a:t>..вал точные координаты </a:t>
            </a:r>
            <a:r>
              <a:rPr lang="ru-RU" dirty="0" err="1" smtClean="0"/>
              <a:t>ра</a:t>
            </a:r>
            <a:r>
              <a:rPr lang="ru-RU" dirty="0" smtClean="0"/>
              <a:t>..пол..</a:t>
            </a:r>
            <a:r>
              <a:rPr lang="ru-RU" dirty="0" err="1" smtClean="0"/>
              <a:t>жения</a:t>
            </a:r>
            <a:r>
              <a:rPr lang="ru-RU" dirty="0" smtClean="0"/>
              <a:t> б..</a:t>
            </a:r>
            <a:r>
              <a:rPr lang="ru-RU" dirty="0" err="1" smtClean="0"/>
              <a:t>евиков</a:t>
            </a:r>
            <a:r>
              <a:rPr lang="ru-RU" dirty="0" smtClean="0"/>
              <a:t>. 6)Российские </a:t>
            </a:r>
            <a:r>
              <a:rPr lang="ru-RU" dirty="0" smtClean="0"/>
              <a:t>в..</a:t>
            </a:r>
            <a:r>
              <a:rPr lang="ru-RU" dirty="0" err="1" smtClean="0"/>
              <a:t>енные</a:t>
            </a:r>
            <a:r>
              <a:rPr lang="ru-RU" dirty="0" smtClean="0"/>
              <a:t>	 получали информацию</a:t>
            </a:r>
            <a:r>
              <a:rPr lang="ru-RU" dirty="0" smtClean="0"/>
              <a:t>. 7)Российские </a:t>
            </a:r>
            <a:r>
              <a:rPr lang="ru-RU" dirty="0" smtClean="0"/>
              <a:t>самолеты </a:t>
            </a:r>
            <a:r>
              <a:rPr lang="ru-RU" dirty="0" err="1" smtClean="0"/>
              <a:t>нан</a:t>
            </a:r>
            <a:r>
              <a:rPr lang="ru-RU" dirty="0" smtClean="0"/>
              <a:t>..</a:t>
            </a:r>
            <a:r>
              <a:rPr lang="ru-RU" dirty="0" err="1" smtClean="0"/>
              <a:t>сили</a:t>
            </a:r>
            <a:r>
              <a:rPr lang="ru-RU" dirty="0" smtClean="0"/>
              <a:t> </a:t>
            </a:r>
            <a:r>
              <a:rPr lang="ru-RU" dirty="0" err="1" smtClean="0"/>
              <a:t>авиаудары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Как был отмечен подвиг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Александра </a:t>
            </a:r>
            <a:r>
              <a:rPr lang="ru-RU" sz="3100" dirty="0" err="1" smtClean="0"/>
              <a:t>Прохоренко</a:t>
            </a:r>
            <a:r>
              <a:rPr lang="ru-RU" sz="3100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371656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За </a:t>
            </a:r>
            <a:r>
              <a:rPr lang="ru-RU" dirty="0" smtClean="0"/>
              <a:t>мужество и героизм, проявленные при исполнении воинского долга, указом Президента Российской Федерации (от 11 апреля 2016 года) </a:t>
            </a:r>
            <a:r>
              <a:rPr lang="ru-RU" dirty="0" err="1" smtClean="0"/>
              <a:t>Прохоренко</a:t>
            </a:r>
            <a:r>
              <a:rPr lang="ru-RU" dirty="0" smtClean="0"/>
              <a:t> Александру Александровичу присвоено звание Героя Российской Федерации, посмертно.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</a:t>
            </a:r>
            <a:r>
              <a:rPr lang="ru-RU" dirty="0" smtClean="0"/>
              <a:t>группах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7260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16)С</a:t>
            </a:r>
            <a:r>
              <a:rPr lang="ru-RU" dirty="0" smtClean="0"/>
              <a:t>..</a:t>
            </a:r>
            <a:r>
              <a:rPr lang="ru-RU" dirty="0" err="1" smtClean="0"/>
              <a:t>ло</a:t>
            </a:r>
            <a:r>
              <a:rPr lang="ru-RU" dirty="0" smtClean="0"/>
              <a:t> Городки находит(</a:t>
            </a:r>
            <a:r>
              <a:rPr lang="ru-RU" dirty="0" err="1" smtClean="0"/>
              <a:t>ся</a:t>
            </a:r>
            <a:r>
              <a:rPr lang="ru-RU" dirty="0" smtClean="0"/>
              <a:t>) в Оренбургской </a:t>
            </a:r>
            <a:r>
              <a:rPr lang="ru-RU" dirty="0" err="1" smtClean="0"/>
              <a:t>област</a:t>
            </a:r>
            <a:r>
              <a:rPr lang="ru-RU" dirty="0" smtClean="0"/>
              <a:t>.. . 17)Отец работал тр..</a:t>
            </a:r>
            <a:r>
              <a:rPr lang="ru-RU" dirty="0" err="1" smtClean="0"/>
              <a:t>ктористом</a:t>
            </a:r>
            <a:r>
              <a:rPr lang="ru-RU" dirty="0" smtClean="0"/>
              <a:t>. 18)Мать -  уборщицей в </a:t>
            </a:r>
            <a:r>
              <a:rPr lang="ru-RU" dirty="0" err="1" smtClean="0"/>
              <a:t>администраци</a:t>
            </a:r>
            <a:r>
              <a:rPr lang="ru-RU" dirty="0" smtClean="0"/>
              <a:t>.. . 19)В школ..  учился Саша хор..</a:t>
            </a:r>
            <a:r>
              <a:rPr lang="ru-RU" dirty="0" err="1" smtClean="0"/>
              <a:t>шо</a:t>
            </a:r>
            <a:r>
              <a:rPr lang="ru-RU" dirty="0" smtClean="0"/>
              <a:t>. 20)Старался учит( )</a:t>
            </a:r>
            <a:r>
              <a:rPr lang="ru-RU" dirty="0" err="1" smtClean="0"/>
              <a:t>ся</a:t>
            </a:r>
            <a:r>
              <a:rPr lang="ru-RU" dirty="0" smtClean="0"/>
              <a:t> в Военной </a:t>
            </a:r>
            <a:r>
              <a:rPr lang="ru-RU" dirty="0" err="1" smtClean="0"/>
              <a:t>академи</a:t>
            </a:r>
            <a:r>
              <a:rPr lang="ru-RU" dirty="0" smtClean="0"/>
              <a:t>.. , которую закончил с отличием. </a:t>
            </a:r>
          </a:p>
          <a:p>
            <a:pPr algn="just">
              <a:buNone/>
            </a:pPr>
            <a:r>
              <a:rPr lang="ru-RU" dirty="0" smtClean="0"/>
              <a:t>      21)Народ </a:t>
            </a:r>
            <a:r>
              <a:rPr lang="ru-RU" dirty="0" err="1" smtClean="0"/>
              <a:t>гордит</a:t>
            </a:r>
            <a:r>
              <a:rPr lang="ru-RU" dirty="0" smtClean="0"/>
              <a:t>( )</a:t>
            </a:r>
            <a:r>
              <a:rPr lang="ru-RU" dirty="0" err="1" smtClean="0"/>
              <a:t>ся</a:t>
            </a:r>
            <a:r>
              <a:rPr lang="ru-RU" dirty="0" smtClean="0"/>
              <a:t> отважным офицером</a:t>
            </a:r>
            <a:r>
              <a:rPr lang="ru-RU" dirty="0" smtClean="0"/>
              <a:t>. 22)О </a:t>
            </a:r>
            <a:r>
              <a:rPr lang="ru-RU" dirty="0" smtClean="0"/>
              <a:t>подвиг.. </a:t>
            </a:r>
            <a:r>
              <a:rPr lang="ru-RU" dirty="0" err="1" smtClean="0"/>
              <a:t>Прохоренко</a:t>
            </a:r>
            <a:r>
              <a:rPr lang="ru-RU" dirty="0" smtClean="0"/>
              <a:t> знают не только в нашей стран.. . 23)Итальянцы проделали долгий путь в Россию. 24)Они приехали </a:t>
            </a:r>
            <a:r>
              <a:rPr lang="ru-RU" dirty="0" err="1" smtClean="0"/>
              <a:t>покл</a:t>
            </a:r>
            <a:r>
              <a:rPr lang="ru-RU" dirty="0" smtClean="0"/>
              <a:t>..</a:t>
            </a:r>
            <a:r>
              <a:rPr lang="ru-RU" dirty="0" err="1" smtClean="0"/>
              <a:t>нит</a:t>
            </a:r>
            <a:r>
              <a:rPr lang="ru-RU" dirty="0" smtClean="0"/>
              <a:t>( )</a:t>
            </a:r>
            <a:r>
              <a:rPr lang="ru-RU" dirty="0" err="1" smtClean="0"/>
              <a:t>ся</a:t>
            </a:r>
            <a:r>
              <a:rPr lang="ru-RU" dirty="0" smtClean="0"/>
              <a:t> герою. 25)Французская с..</a:t>
            </a:r>
            <a:r>
              <a:rPr lang="ru-RU" dirty="0" err="1" smtClean="0"/>
              <a:t>мья</a:t>
            </a:r>
            <a:r>
              <a:rPr lang="ru-RU" dirty="0" smtClean="0"/>
              <a:t> перед..</a:t>
            </a:r>
            <a:r>
              <a:rPr lang="ru-RU" dirty="0" err="1" smtClean="0"/>
              <a:t>ла</a:t>
            </a:r>
            <a:r>
              <a:rPr lang="ru-RU" dirty="0" smtClean="0"/>
              <a:t> с..</a:t>
            </a:r>
            <a:r>
              <a:rPr lang="ru-RU" dirty="0" err="1" smtClean="0"/>
              <a:t>мейные</a:t>
            </a:r>
            <a:r>
              <a:rPr lang="ru-RU" dirty="0" smtClean="0"/>
              <a:t> реликвии р..</a:t>
            </a:r>
            <a:r>
              <a:rPr lang="ru-RU" dirty="0" err="1" smtClean="0"/>
              <a:t>дителям</a:t>
            </a:r>
            <a:r>
              <a:rPr lang="ru-RU" dirty="0" smtClean="0"/>
              <a:t>  Александра. 26)Пройдут годы. 27) Мы будем </a:t>
            </a:r>
            <a:r>
              <a:rPr lang="ru-RU" dirty="0" err="1" smtClean="0"/>
              <a:t>прод</a:t>
            </a:r>
            <a:r>
              <a:rPr lang="ru-RU" dirty="0" smtClean="0"/>
              <a:t>..</a:t>
            </a:r>
            <a:r>
              <a:rPr lang="ru-RU" dirty="0" err="1" smtClean="0"/>
              <a:t>лжать</a:t>
            </a:r>
            <a:r>
              <a:rPr lang="ru-RU" dirty="0" smtClean="0"/>
              <a:t> г..</a:t>
            </a:r>
            <a:r>
              <a:rPr lang="ru-RU" dirty="0" err="1" smtClean="0"/>
              <a:t>ордит</a:t>
            </a:r>
            <a:r>
              <a:rPr lang="ru-RU" dirty="0" smtClean="0"/>
              <a:t>( )</a:t>
            </a:r>
            <a:r>
              <a:rPr lang="ru-RU" dirty="0" err="1" smtClean="0"/>
              <a:t>ся</a:t>
            </a:r>
            <a:r>
              <a:rPr lang="ru-RU" dirty="0" smtClean="0"/>
              <a:t> человеком, который вызвал огонь на себя ради </a:t>
            </a:r>
            <a:r>
              <a:rPr lang="ru-RU" dirty="0" err="1" smtClean="0"/>
              <a:t>сп</a:t>
            </a:r>
            <a:r>
              <a:rPr lang="ru-RU" dirty="0" smtClean="0"/>
              <a:t>..</a:t>
            </a:r>
            <a:r>
              <a:rPr lang="ru-RU" dirty="0" err="1" smtClean="0"/>
              <a:t>сениядругих</a:t>
            </a:r>
            <a:r>
              <a:rPr lang="ru-RU" dirty="0" smtClean="0"/>
              <a:t>. 28)</a:t>
            </a:r>
            <a:r>
              <a:rPr lang="ru-RU" dirty="0" err="1" smtClean="0"/>
              <a:t>Прохоренко</a:t>
            </a:r>
            <a:r>
              <a:rPr lang="ru-RU" dirty="0" smtClean="0"/>
              <a:t> не мог иначе поступить. 28)Герои навсегда ост..ют( )</a:t>
            </a:r>
            <a:r>
              <a:rPr lang="ru-RU" dirty="0" err="1" smtClean="0"/>
              <a:t>ся</a:t>
            </a:r>
            <a:r>
              <a:rPr lang="ru-RU" dirty="0" smtClean="0"/>
              <a:t> в </a:t>
            </a:r>
            <a:r>
              <a:rPr lang="ru-RU" dirty="0" err="1" smtClean="0"/>
              <a:t>памят</a:t>
            </a:r>
            <a:r>
              <a:rPr lang="ru-RU" dirty="0" smtClean="0"/>
              <a:t>.. народа.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Задание первой группе: </a:t>
            </a:r>
          </a:p>
          <a:p>
            <a:pPr>
              <a:buNone/>
            </a:pPr>
            <a:r>
              <a:rPr lang="ru-RU" sz="2800" dirty="0" smtClean="0"/>
              <a:t>выписать  слова с пропущенными буквами, в которых есть орфограмма «безударные проверяемые гласные в корне слова». Обозначить данную орфограмму. </a:t>
            </a:r>
          </a:p>
          <a:p>
            <a:pPr>
              <a:buNone/>
            </a:pPr>
            <a:r>
              <a:rPr lang="ru-RU" sz="2800" dirty="0" smtClean="0"/>
              <a:t>Выписать предложения, соответствующие схемам, сделать синтаксический разбор.</a:t>
            </a:r>
          </a:p>
          <a:p>
            <a:pPr>
              <a:buNone/>
            </a:pPr>
            <a:r>
              <a:rPr lang="ru-RU" sz="2800" dirty="0" smtClean="0"/>
              <a:t>1-ая группа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437112"/>
            <a:ext cx="6167486" cy="191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95536" y="188641"/>
            <a:ext cx="8178988" cy="3096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Задание второй группе.</a:t>
            </a:r>
          </a:p>
          <a:p>
            <a:pPr>
              <a:buNone/>
            </a:pPr>
            <a:r>
              <a:rPr lang="ru-RU" sz="2800" dirty="0" smtClean="0"/>
              <a:t> Выписать слова с пропущенными буквами, в которых есть орфограммы «буквы е и </a:t>
            </a:r>
            <a:r>
              <a:rPr lang="ru-RU" sz="2800" dirty="0" err="1" smtClean="0"/>
              <a:t>и</a:t>
            </a:r>
            <a:r>
              <a:rPr lang="ru-RU" sz="2800" dirty="0" smtClean="0"/>
              <a:t>  в окончаниях имен существительных», «-</a:t>
            </a:r>
            <a:r>
              <a:rPr lang="ru-RU" sz="2800" dirty="0" err="1" smtClean="0"/>
              <a:t>тся</a:t>
            </a:r>
            <a:r>
              <a:rPr lang="ru-RU" sz="2800" dirty="0" smtClean="0"/>
              <a:t> и </a:t>
            </a:r>
            <a:r>
              <a:rPr lang="ru-RU" sz="2800" dirty="0" err="1" smtClean="0"/>
              <a:t>ться</a:t>
            </a:r>
            <a:r>
              <a:rPr lang="ru-RU" sz="2800" dirty="0" smtClean="0"/>
              <a:t> в глаголах». Обозначить данные орфограммы. </a:t>
            </a:r>
          </a:p>
          <a:p>
            <a:pPr>
              <a:buNone/>
            </a:pPr>
            <a:r>
              <a:rPr lang="ru-RU" sz="2800" dirty="0" smtClean="0"/>
              <a:t>Выписать предложения, соответствующие схемам.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717032"/>
            <a:ext cx="6358952" cy="185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Композитор Владимир </a:t>
            </a:r>
            <a:r>
              <a:rPr lang="ru-RU" sz="2000" dirty="0" err="1" smtClean="0"/>
              <a:t>Евзеров</a:t>
            </a:r>
            <a:r>
              <a:rPr lang="ru-RU" sz="2000" dirty="0" smtClean="0"/>
              <a:t> и поэт Юрий Баладжаров написали песню «Он не мог </a:t>
            </a:r>
            <a:r>
              <a:rPr lang="ru-RU" sz="2000" dirty="0" smtClean="0"/>
              <a:t>иначе поступить». </a:t>
            </a:r>
            <a:r>
              <a:rPr lang="ru-RU" sz="2000" dirty="0" smtClean="0"/>
              <a:t>Посвятили песню Герою России Александру </a:t>
            </a:r>
            <a:r>
              <a:rPr lang="ru-RU" sz="2000" dirty="0" err="1" smtClean="0"/>
              <a:t>Прохоренко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268760"/>
            <a:ext cx="858768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/>
              <a:t>На себя огонь он в том бою</a:t>
            </a:r>
          </a:p>
          <a:p>
            <a:pPr>
              <a:buNone/>
            </a:pPr>
            <a:r>
              <a:rPr lang="ru-RU" sz="1200" dirty="0" smtClean="0"/>
              <a:t>Просто вызвал, жизнь отдав свою</a:t>
            </a:r>
          </a:p>
          <a:p>
            <a:pPr>
              <a:buNone/>
            </a:pPr>
            <a:r>
              <a:rPr lang="ru-RU" sz="1200" dirty="0" smtClean="0"/>
              <a:t>За страну совсем чужую,</a:t>
            </a:r>
          </a:p>
          <a:p>
            <a:pPr>
              <a:buNone/>
            </a:pPr>
            <a:r>
              <a:rPr lang="ru-RU" sz="1200" dirty="0" smtClean="0"/>
              <a:t>Где ветра другие дуют,</a:t>
            </a:r>
          </a:p>
          <a:p>
            <a:pPr>
              <a:buNone/>
            </a:pPr>
            <a:r>
              <a:rPr lang="ru-RU" sz="1200" dirty="0" smtClean="0"/>
              <a:t>И давно уже устали от войны</a:t>
            </a:r>
          </a:p>
          <a:p>
            <a:pPr>
              <a:buNone/>
            </a:pPr>
            <a:r>
              <a:rPr lang="ru-RU" sz="1200" dirty="0" smtClean="0"/>
              <a:t>Припев</a:t>
            </a:r>
          </a:p>
          <a:p>
            <a:pPr>
              <a:buNone/>
            </a:pPr>
            <a:r>
              <a:rPr lang="ru-RU" sz="1200" dirty="0" smtClean="0"/>
              <a:t>Он не мог иначе, он не мог иначе – поступить.</a:t>
            </a:r>
          </a:p>
          <a:p>
            <a:pPr>
              <a:buNone/>
            </a:pPr>
            <a:r>
              <a:rPr lang="ru-RU" sz="1200" dirty="0" smtClean="0"/>
              <a:t>Ведь зачем тогда, ведь зачем тогда</a:t>
            </a:r>
          </a:p>
          <a:p>
            <a:pPr>
              <a:buNone/>
            </a:pPr>
            <a:r>
              <a:rPr lang="ru-RU" sz="1200" dirty="0" smtClean="0"/>
              <a:t>На свете жить.</a:t>
            </a:r>
          </a:p>
          <a:p>
            <a:pPr>
              <a:buNone/>
            </a:pPr>
            <a:r>
              <a:rPr lang="ru-RU" sz="1200" dirty="0" smtClean="0"/>
              <a:t>В этом мире все не просто,</a:t>
            </a:r>
          </a:p>
          <a:p>
            <a:pPr>
              <a:buNone/>
            </a:pPr>
            <a:r>
              <a:rPr lang="ru-RU" sz="1200" dirty="0" smtClean="0"/>
              <a:t>А душа так рвется к звездам.</a:t>
            </a:r>
          </a:p>
          <a:p>
            <a:pPr>
              <a:buNone/>
            </a:pPr>
            <a:r>
              <a:rPr lang="ru-RU" sz="1200" dirty="0" smtClean="0"/>
              <a:t>И хотелось верить и любить.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Матери как горе пережить.</a:t>
            </a:r>
          </a:p>
          <a:p>
            <a:pPr>
              <a:buNone/>
            </a:pPr>
            <a:r>
              <a:rPr lang="ru-RU" sz="1200" dirty="0" smtClean="0"/>
              <a:t>Сын на свете не успел пожить.</a:t>
            </a:r>
          </a:p>
          <a:p>
            <a:pPr>
              <a:buNone/>
            </a:pPr>
            <a:r>
              <a:rPr lang="ru-RU" sz="1200" dirty="0" smtClean="0"/>
              <a:t>На душе сплошная мука,</a:t>
            </a:r>
          </a:p>
          <a:p>
            <a:pPr>
              <a:buNone/>
            </a:pPr>
            <a:r>
              <a:rPr lang="ru-RU" sz="1200" dirty="0" smtClean="0"/>
              <a:t>Ей без сына нянчить внуков,</a:t>
            </a:r>
          </a:p>
          <a:p>
            <a:pPr>
              <a:buNone/>
            </a:pPr>
            <a:r>
              <a:rPr lang="ru-RU" sz="1200" dirty="0" smtClean="0"/>
              <a:t>Как две капельки, похожих на него.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Просто ненавидел он войну,</a:t>
            </a:r>
          </a:p>
          <a:p>
            <a:pPr>
              <a:buNone/>
            </a:pPr>
            <a:r>
              <a:rPr lang="ru-RU" sz="1200" dirty="0" smtClean="0"/>
              <a:t>Просто он любил свою страну.</a:t>
            </a:r>
          </a:p>
          <a:p>
            <a:pPr>
              <a:buNone/>
            </a:pPr>
            <a:r>
              <a:rPr lang="ru-RU" sz="1200" dirty="0" smtClean="0"/>
              <a:t>А в стране моей святое</a:t>
            </a:r>
          </a:p>
          <a:p>
            <a:pPr>
              <a:buNone/>
            </a:pPr>
            <a:r>
              <a:rPr lang="ru-RU" sz="1200" dirty="0" smtClean="0"/>
              <a:t>Помнить о своих героях.</a:t>
            </a:r>
          </a:p>
          <a:p>
            <a:pPr>
              <a:buNone/>
            </a:pPr>
            <a:r>
              <a:rPr lang="ru-RU" sz="1200" dirty="0" smtClean="0"/>
              <a:t>И не знаем мы другой такой страны.</a:t>
            </a:r>
          </a:p>
          <a:p>
            <a:pPr>
              <a:buNone/>
            </a:pPr>
            <a:endParaRPr lang="ru-RU" sz="1200" dirty="0"/>
          </a:p>
        </p:txBody>
      </p:sp>
      <p:pic>
        <p:nvPicPr>
          <p:cNvPr id="7" name="Aleksej_Hvackij_On_ne_mog_inache_(bringjimhom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6043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69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616</Words>
  <Application>Microsoft Office PowerPoint</Application>
  <PresentationFormat>Экран (4:3)</PresentationFormat>
  <Paragraphs>52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Урок памяти  Героя Российской Федерации  Александра Прохоренко Повторительно - обобщающий урок </vt:lpstr>
      <vt:lpstr>Слайд 2</vt:lpstr>
      <vt:lpstr>Слайд 3</vt:lpstr>
      <vt:lpstr>Комментированное письмо.  Задание. Спишите, вставьте пропущенные буквы, обозначьте орфограммы. Расставьте пропущенные запятые. </vt:lpstr>
      <vt:lpstr>Как был отмечен подвиг  Александра Прохоренко? </vt:lpstr>
      <vt:lpstr>Работа в группах </vt:lpstr>
      <vt:lpstr>Слайд 7</vt:lpstr>
      <vt:lpstr>Слайд 8</vt:lpstr>
      <vt:lpstr>Композитор Владимир Евзеров и поэт Юрий Баладжаров написали песню «Он не мог иначе поступить». Посвятили песню Герою России Александру Прохоренко.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памяти  Героя Российской Федерации  Александра Прохоренко Повторительно - обобщающий урок </dc:title>
  <dc:creator>DNS</dc:creator>
  <cp:lastModifiedBy>DNS</cp:lastModifiedBy>
  <cp:revision>5</cp:revision>
  <dcterms:created xsi:type="dcterms:W3CDTF">2018-03-22T09:49:10Z</dcterms:created>
  <dcterms:modified xsi:type="dcterms:W3CDTF">2018-03-22T11:05:04Z</dcterms:modified>
</cp:coreProperties>
</file>