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61" r:id="rId4"/>
    <p:sldId id="265" r:id="rId5"/>
    <p:sldId id="267" r:id="rId6"/>
    <p:sldId id="266" r:id="rId7"/>
    <p:sldId id="268" r:id="rId8"/>
    <p:sldId id="269" r:id="rId9"/>
    <p:sldId id="270" r:id="rId10"/>
    <p:sldId id="273" r:id="rId11"/>
    <p:sldId id="282" r:id="rId12"/>
    <p:sldId id="275" r:id="rId13"/>
    <p:sldId id="281" r:id="rId14"/>
    <p:sldId id="276" r:id="rId15"/>
    <p:sldId id="279" r:id="rId16"/>
    <p:sldId id="283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24" autoAdjust="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38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EB7FE6-2337-4DE6-843C-2E2D0B94280B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EAC292-89EB-40DE-987F-DA79572B0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Текст </a:t>
            </a:r>
            <a:br>
              <a:rPr lang="ru-RU" b="0" dirty="0" smtClean="0"/>
            </a:br>
            <a:r>
              <a:rPr lang="ru-RU" b="0" dirty="0" smtClean="0"/>
              <a:t>Урок русского языка в 5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0" dirty="0" smtClean="0"/>
              <a:t>Кононова А.В.</a:t>
            </a:r>
          </a:p>
          <a:p>
            <a:r>
              <a:rPr lang="ru-RU" b="0" dirty="0" smtClean="0"/>
              <a:t>учитель русского языка и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Микротема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Часть одной общей темы называется </a:t>
            </a:r>
            <a:r>
              <a:rPr lang="ru-RU" dirty="0" err="1" smtClean="0"/>
              <a:t>подтемой</a:t>
            </a:r>
            <a:r>
              <a:rPr lang="ru-RU" dirty="0" smtClean="0"/>
              <a:t> или </a:t>
            </a:r>
            <a:r>
              <a:rPr lang="ru-RU" dirty="0" err="1" smtClean="0"/>
              <a:t>микротемой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Вокруг </a:t>
            </a:r>
            <a:r>
              <a:rPr lang="ru-RU" dirty="0" err="1" smtClean="0"/>
              <a:t>микротемы</a:t>
            </a:r>
            <a:r>
              <a:rPr lang="ru-RU" dirty="0" smtClean="0"/>
              <a:t> группируются предложения, составляющие часть текста, которая называется абзацем.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Абзац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Абзац – </a:t>
            </a:r>
          </a:p>
          <a:p>
            <a:r>
              <a:rPr lang="ru-RU" dirty="0" smtClean="0"/>
              <a:t>1) отступ в начале строки, красная строка;</a:t>
            </a:r>
          </a:p>
          <a:p>
            <a:r>
              <a:rPr lang="ru-RU" dirty="0" smtClean="0"/>
              <a:t> 2) часть текста между двумя такими отступами (</a:t>
            </a:r>
            <a:r>
              <a:rPr lang="ru-RU" dirty="0" err="1" smtClean="0"/>
              <a:t>микротемами</a:t>
            </a:r>
            <a:r>
              <a:rPr lang="ru-RU" dirty="0" smtClean="0"/>
              <a:t>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определить </a:t>
            </a:r>
            <a:r>
              <a:rPr lang="ru-RU" dirty="0" err="1" smtClean="0"/>
              <a:t>микротему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Чтобы определить </a:t>
            </a:r>
            <a:r>
              <a:rPr lang="ru-RU" dirty="0" err="1" smtClean="0"/>
              <a:t>микротему</a:t>
            </a:r>
            <a:r>
              <a:rPr lang="ru-RU" dirty="0" smtClean="0"/>
              <a:t>, нужно в каждом абзаце найти ключевое слово или ключевые слова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абзаца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абзаце обычно выделяют </a:t>
            </a:r>
          </a:p>
          <a:p>
            <a:r>
              <a:rPr lang="ru-RU" dirty="0" smtClean="0"/>
              <a:t>зачин (начало), </a:t>
            </a:r>
          </a:p>
          <a:p>
            <a:r>
              <a:rPr lang="ru-RU" dirty="0" smtClean="0"/>
              <a:t>развитие мысли, </a:t>
            </a:r>
          </a:p>
          <a:p>
            <a:r>
              <a:rPr lang="ru-RU" dirty="0" smtClean="0"/>
              <a:t>конец (концовка)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составить план текста?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Чтобы составить план текста, действуйте по алгоритму: </a:t>
            </a:r>
          </a:p>
          <a:p>
            <a:r>
              <a:rPr lang="ru-RU" dirty="0" smtClean="0"/>
              <a:t>Прочитайте текст </a:t>
            </a:r>
          </a:p>
          <a:p>
            <a:r>
              <a:rPr lang="ru-RU" dirty="0" smtClean="0"/>
              <a:t>В каждом абзаце подчеркните ключевое слово </a:t>
            </a:r>
          </a:p>
          <a:p>
            <a:r>
              <a:rPr lang="ru-RU" dirty="0" smtClean="0"/>
              <a:t>Выпишите эти ключевые слова по порядку столбиком </a:t>
            </a:r>
          </a:p>
          <a:p>
            <a:r>
              <a:rPr lang="ru-RU" dirty="0" smtClean="0"/>
              <a:t>Попробуйте, опираясь на эти слова, пересказать текст </a:t>
            </a:r>
          </a:p>
          <a:p>
            <a:r>
              <a:rPr lang="ru-RU" dirty="0" smtClean="0"/>
              <a:t>Если получилось, то план составлен верно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Работа с текстом.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Разделите текст на абзацы и составьте план.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/>
              <a:t> </a:t>
            </a:r>
            <a:r>
              <a:rPr lang="ru-RU" b="1" dirty="0" smtClean="0"/>
              <a:t>Много </a:t>
            </a:r>
            <a:r>
              <a:rPr lang="ru-RU" b="1" dirty="0" smtClean="0"/>
              <a:t>по осени грибов уродилось. Да какие молодцы – один другого краше! 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  </a:t>
            </a:r>
            <a:r>
              <a:rPr lang="ru-RU" b="1" dirty="0" smtClean="0"/>
              <a:t> </a:t>
            </a:r>
            <a:r>
              <a:rPr lang="ru-RU" b="1" dirty="0" smtClean="0"/>
              <a:t>Под </a:t>
            </a:r>
            <a:r>
              <a:rPr lang="ru-RU" b="1" dirty="0" smtClean="0"/>
              <a:t>тёмными ёлками деды-боровики стоят. У них кафтаны белые, на головах – шляпы богатые. Загляденье! </a:t>
            </a:r>
            <a:r>
              <a:rPr lang="ru-RU" b="1" dirty="0" smtClean="0"/>
              <a:t>Под </a:t>
            </a:r>
            <a:r>
              <a:rPr lang="ru-RU" b="1" dirty="0" smtClean="0"/>
              <a:t>светлыми осинками отцы-подосиновики стоят. Все в мохнатых серых курточках, на головах – красные шапки. Тоже красота</a:t>
            </a:r>
            <a:r>
              <a:rPr lang="ru-RU" b="1" dirty="0" smtClean="0"/>
              <a:t>! Под </a:t>
            </a:r>
            <a:r>
              <a:rPr lang="ru-RU" b="1" dirty="0" smtClean="0"/>
              <a:t>высокими соснами братцы-маслята растут. Тоже хороши!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Подчеркните ключевые слова.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        Много </a:t>
            </a:r>
            <a:r>
              <a:rPr lang="ru-RU" dirty="0"/>
              <a:t>по осени грибов уродилось. Да какие молодцы – один другого краше! </a:t>
            </a:r>
          </a:p>
          <a:p>
            <a:r>
              <a:rPr lang="ru-RU" dirty="0"/>
              <a:t>        Под тёмными ёлками деды-боровики стоят. У них кафтаны белые, на головах – шляпы богатые. Загляденье! </a:t>
            </a:r>
          </a:p>
          <a:p>
            <a:r>
              <a:rPr lang="ru-RU" dirty="0"/>
              <a:t>        Под светлыми осинками отцы-подосиновики стоят. Все в мохнатых серых курточках, на головах – красные шапки. Тоже красота! </a:t>
            </a:r>
          </a:p>
          <a:p>
            <a:r>
              <a:rPr lang="ru-RU" dirty="0"/>
              <a:t>         Под высокими соснами братцы-маслята растут. Тоже хороши!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304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Напишите небольшое сочинение на тему:</a:t>
            </a:r>
          </a:p>
          <a:p>
            <a:pPr>
              <a:buNone/>
            </a:pPr>
            <a:r>
              <a:rPr lang="ru-RU" dirty="0" smtClean="0"/>
              <a:t>«Краски осени»</a:t>
            </a:r>
          </a:p>
          <a:p>
            <a:r>
              <a:rPr lang="ru-RU" dirty="0" smtClean="0"/>
              <a:t>Упр.175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Текст – это предложения, связанные по смыслу и грамматически. </a:t>
            </a:r>
          </a:p>
          <a:p>
            <a:r>
              <a:rPr lang="ru-RU" dirty="0" smtClean="0"/>
              <a:t>В тексте всегда есть тема и идея.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Основные средства грамматической связи предложений в тексте – порядок предложений; порядок слов в предложениях; интонация и другие средства.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Тема.  Идея.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Тема текста – это то, о чём говорится в тексте Идея – это главная мысль текста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6247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От чего зависит порядок расположения предложений в тексте?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/>
          </a:bodyPr>
          <a:lstStyle/>
          <a:p>
            <a:r>
              <a:rPr lang="ru-RU" dirty="0" smtClean="0"/>
              <a:t>Независимые и зависимые предложения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852936"/>
            <a:ext cx="3503240" cy="3319264"/>
          </a:xfrm>
        </p:spPr>
        <p:txBody>
          <a:bodyPr/>
          <a:lstStyle/>
          <a:p>
            <a:r>
              <a:rPr lang="ru-RU" dirty="0" smtClean="0"/>
              <a:t>Независимые предложения -это предложения, содержание которых понятно вне текста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11960" y="2852936"/>
            <a:ext cx="3715888" cy="3319264"/>
          </a:xfrm>
        </p:spPr>
        <p:txBody>
          <a:bodyPr/>
          <a:lstStyle/>
          <a:p>
            <a:r>
              <a:rPr lang="ru-RU" dirty="0" smtClean="0"/>
              <a:t>Зависимые предложения -это несамостоятельные предложения, они зависят от других и непонятны вне текста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определить зависимые предложения?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Сигналом зависимости являются разные слова: </a:t>
            </a:r>
          </a:p>
          <a:p>
            <a:r>
              <a:rPr lang="ru-RU" dirty="0" smtClean="0"/>
              <a:t>Союзы – а, и </a:t>
            </a:r>
          </a:p>
          <a:p>
            <a:r>
              <a:rPr lang="ru-RU" dirty="0" smtClean="0"/>
              <a:t>Местоимения – он, тот, это, этот, такой, таков, её</a:t>
            </a:r>
          </a:p>
          <a:p>
            <a:r>
              <a:rPr lang="ru-RU" dirty="0" smtClean="0"/>
              <a:t> Наречия – там, там же, здесь, тут, туда, оттуда, тогда так </a:t>
            </a:r>
          </a:p>
          <a:p>
            <a:r>
              <a:rPr lang="ru-RU" dirty="0" smtClean="0"/>
              <a:t>Повтор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Первое предложение текста обычно бывает независимым, самостоятельным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Жаворонок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Самая трогательная птица – жаворонок. Наивная и бесхитростная, как ребёнок. И поёт, и радуется, как ребёнок. Простенько, но так чисто!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Назовите зависимые и независимые предложения. Какие слова-сигналы вам помогли?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чем «говорит» содержание предложения?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Содержание одного предложения может быть противопоставлено содержанию другого (союзы но, а, зато) </a:t>
            </a:r>
          </a:p>
          <a:p>
            <a:r>
              <a:rPr lang="ru-RU" dirty="0" smtClean="0"/>
              <a:t>Содержание второго предложения может пояснять содержание первого (а именно)</a:t>
            </a:r>
          </a:p>
          <a:p>
            <a:r>
              <a:rPr lang="ru-RU" dirty="0" smtClean="0"/>
              <a:t> Одно предложение может указывать на причину, следствие, цель или условие того, о чём говорится в другом ( вопросы почему? при каком условии? для чего? что из этого следует?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расположения предложений в тексте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Порядок расположения в тексте зависимых предложений изменить нельзя, так как нарушатся смысловые отношения между ними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</TotalTime>
  <Words>592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Текст  Урок русского языка в 5 классе</vt:lpstr>
      <vt:lpstr>Текст</vt:lpstr>
      <vt:lpstr>Тема.  Идея.</vt:lpstr>
      <vt:lpstr>От чего зависит порядок расположения предложений в тексте?</vt:lpstr>
      <vt:lpstr>Независимые и зависимые предложения </vt:lpstr>
      <vt:lpstr>Как определить зависимые предложения?</vt:lpstr>
      <vt:lpstr>Жаворонок</vt:lpstr>
      <vt:lpstr>О чем «говорит» содержание предложения?</vt:lpstr>
      <vt:lpstr>Порядок расположения предложений в тексте</vt:lpstr>
      <vt:lpstr>Микротема</vt:lpstr>
      <vt:lpstr>Абзац  </vt:lpstr>
      <vt:lpstr>Как определить микротему?</vt:lpstr>
      <vt:lpstr>Строение абзаца</vt:lpstr>
      <vt:lpstr>Как составить план текста?</vt:lpstr>
      <vt:lpstr>Работа с текстом. Разделите текст на абзацы и составьте план. </vt:lpstr>
      <vt:lpstr>Проверьте себя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 Урок русского языка в 5 классе</dc:title>
  <dc:creator>key</dc:creator>
  <cp:lastModifiedBy>Кононова</cp:lastModifiedBy>
  <cp:revision>13</cp:revision>
  <dcterms:created xsi:type="dcterms:W3CDTF">2015-10-17T21:25:04Z</dcterms:created>
  <dcterms:modified xsi:type="dcterms:W3CDTF">2015-10-29T05:35:09Z</dcterms:modified>
</cp:coreProperties>
</file>