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59" r:id="rId5"/>
    <p:sldId id="258" r:id="rId6"/>
    <p:sldId id="262" r:id="rId7"/>
    <p:sldId id="261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D610"/>
    <a:srgbClr val="190504"/>
    <a:srgbClr val="DDC7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12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136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088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485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924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3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676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098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732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105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217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864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F1248-1C3D-46AC-B0A0-9BAC73AF7C9B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A6F9-BE03-4979-B08B-6A7B0E9B2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39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2017" y="2047742"/>
            <a:ext cx="6297770" cy="1584071"/>
          </a:xfrm>
          <a:noFill/>
          <a:effectLst>
            <a:glow rad="571500">
              <a:srgbClr val="190504">
                <a:alpha val="34000"/>
              </a:srgbClr>
            </a:glow>
            <a:softEdge rad="127000"/>
          </a:effectLst>
        </p:spPr>
        <p:txBody>
          <a:bodyPr>
            <a:normAutofit/>
          </a:bodyPr>
          <a:lstStyle/>
          <a:p>
            <a:r>
              <a:rPr lang="ru-RU" sz="2800" b="1" dirty="0" smtClean="0">
                <a:ln w="6600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ln w="6600">
                <a:solidFill>
                  <a:schemeClr val="accent2"/>
                </a:solidFill>
                <a:prstDash val="solid"/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1902" y="1997872"/>
            <a:ext cx="6858000" cy="1241822"/>
          </a:xfrm>
          <a:noFill/>
        </p:spPr>
        <p:txBody>
          <a:bodyPr>
            <a:normAutofit lnSpcReduction="10000"/>
          </a:bodyPr>
          <a:lstStyle/>
          <a:p>
            <a:r>
              <a:rPr lang="ru-RU" sz="2700" dirty="0" smtClean="0">
                <a:ln w="0">
                  <a:noFill/>
                </a:ln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b="1" dirty="0" smtClean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ТЕМАТИЧЕСКАЯ ПРОГУЛКА</a:t>
            </a:r>
          </a:p>
          <a:p>
            <a:r>
              <a:rPr lang="ru-RU" sz="2000" b="1" dirty="0" smtClean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НА СНЕГУ:</a:t>
            </a:r>
          </a:p>
          <a:p>
            <a:r>
              <a:rPr lang="ru-RU" sz="2000" b="1" dirty="0" smtClean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«ЗОВЕМ ВЕСНУ»</a:t>
            </a:r>
            <a:endParaRPr lang="ru-RU" sz="2000" b="1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27908" y="293416"/>
            <a:ext cx="77070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образовательное учреждение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№2051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отделение №5 «Планета Детства»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58491" y="413594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Братчикова  Людмила Евгеньевна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Ежова Анна Александровна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Москва,  2018</a:t>
            </a:r>
          </a:p>
        </p:txBody>
      </p:sp>
    </p:spTree>
    <p:extLst>
      <p:ext uri="{BB962C8B-B14F-4D97-AF65-F5344CB8AC3E}">
        <p14:creationId xmlns:p14="http://schemas.microsoft.com/office/powerpoint/2010/main" val="1019975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7543" y="365126"/>
            <a:ext cx="6947807" cy="4899205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нетрадиционным способом рисования на снегу.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видеть красоту природы;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воображение и умение создавать коллективные рисунки;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интерес к изобразительной деятельности;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детей доброжелательное отношение  к окружающей   природе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эмоциональную отзывчивость.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бутылки пластиковые,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гуашь (оранжевая,  зеленая, черная), вода.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479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5004" y="596900"/>
            <a:ext cx="5445579" cy="52070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КИСТЬ ВОЛШЕБНАЯ РИСУЕТ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ХОЛСТЕ ИЗ СНЕГА,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РАДОСТНО ЛИКУЮТ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ЭТОТ ДЕНЬ ВЕСЕННИЙ.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РАЗГУЛЯЛСЬ ДЕТВОРА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ДНЕВНОЙ ПРОГУЛКЕ,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ХОЛСТ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РАСКРАСИЛА РУКА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РАДУЖНОМ РИСУНКЕ.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ДЕРЕВО ПУШИСТОЕ, 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СОЛНЫШКО ЛУЧИСТОЕ,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ЦЕЛЫЙ САД ЦВЕТОВ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РИСУНОК НАШ ГОТОВ.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(Братчикова Л.Е. Ежова А.А.)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358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291" y="91440"/>
            <a:ext cx="3771900" cy="5029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191" y="1835332"/>
            <a:ext cx="3767001" cy="502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151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044" y="28302"/>
            <a:ext cx="2847704" cy="37969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80" y="28302"/>
            <a:ext cx="2948940" cy="39319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049" y="3237411"/>
            <a:ext cx="2715442" cy="3620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775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164" y="99968"/>
            <a:ext cx="3677874" cy="49038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8835" y="2016035"/>
            <a:ext cx="3631474" cy="484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969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581" y="0"/>
            <a:ext cx="3282043" cy="437605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789" y="3200400"/>
            <a:ext cx="4685211" cy="3513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669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303" y="3174274"/>
            <a:ext cx="4911636" cy="36837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371" y="0"/>
            <a:ext cx="5281750" cy="3961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8092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</TotalTime>
  <Words>33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 </vt:lpstr>
      <vt:lpstr> ЦЕЛЬ:  Познакомить детей с нетрадиционным способом рисования на снегу.   ЗАДАЧИ:  развивать умение видеть красоту природы; развивать воображение и умение создавать коллективные рисунки; формировать у детей интерес к изобразительной деятельности; воспитывать у детей доброжелательное отношение  к окружающей   природе и эмоциональную отзывчивость.  МАТЕРИАЛЫ: 3 бутылки пластиковые, гуашь (оранжевая,  зеленая, черная), вода.   </vt:lpstr>
      <vt:lpstr>КИСТЬ ВОЛШЕБНАЯ РИСУЕТ НА ХОЛСТЕ ИЗ СНЕГА, ДЕТИ РАДОСТНО ЛИКУЮТ В ЭТОТ ДЕНЬ ВЕСЕННИЙ. РАЗГУЛЯЛСЬ ДЕТВОРА НА ДНЕВНОЙ ПРОГУЛКЕ, ХОЛСТ РАСКРАСИЛА РУКА В РАДУЖНОМ РИСУНКЕ. ДЕРЕВО ПУШИСТОЕ,  СОЛНЫШКО ЛУЧИСТОЕ, ЦЕЛЫЙ САД ЦВЕТОВ И РИСУНОК НАШ ГОТОВ. (Братчикова Л.Е. Ежова А.А.)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Dmytro</dc:creator>
  <cp:lastModifiedBy>User</cp:lastModifiedBy>
  <cp:revision>19</cp:revision>
  <dcterms:created xsi:type="dcterms:W3CDTF">2015-09-22T12:08:41Z</dcterms:created>
  <dcterms:modified xsi:type="dcterms:W3CDTF">2018-03-23T09:28:29Z</dcterms:modified>
</cp:coreProperties>
</file>