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9" r:id="rId2"/>
    <p:sldId id="260" r:id="rId3"/>
    <p:sldId id="262" r:id="rId4"/>
    <p:sldId id="264" r:id="rId5"/>
    <p:sldId id="263" r:id="rId6"/>
    <p:sldId id="26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09.11.2017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16561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Варианты планирования родительских собраний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Вариант1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132856"/>
            <a:ext cx="7772400" cy="4032448"/>
          </a:xfrm>
        </p:spPr>
        <p:txBody>
          <a:bodyPr>
            <a:normAutofit/>
          </a:bodyPr>
          <a:lstStyle/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Организационное собрание.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Знаете ли Вы своего ребенка?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Секреты психологического здоровья.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Я – семья – род – народ!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Укрепление и сохранение здоровья дошкольников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72008"/>
          </a:xfrm>
        </p:spPr>
        <p:txBody>
          <a:bodyPr>
            <a:normAutofit fontScale="90000"/>
          </a:bodyPr>
          <a:lstStyle/>
          <a:p>
            <a:pPr algn="ctr"/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764704"/>
            <a:ext cx="7772400" cy="5400600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Роль совместного отдыха детей и родителей.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В стране Оригами.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Ребенок и правила дорожного движения.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Итоговое собрание.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2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556792"/>
            <a:ext cx="7772400" cy="4608512"/>
          </a:xfrm>
        </p:spPr>
        <p:txBody>
          <a:bodyPr>
            <a:normAutofit/>
          </a:bodyPr>
          <a:lstStyle/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Организационное собрание.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Секреты психологического здоровья.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Чтобы не было пожара, чтобы не было беды.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В каждой семье свои традиции.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Развитие творческих способностей ребенка.</a:t>
            </a:r>
          </a:p>
          <a:p>
            <a:pPr marL="779526" indent="-742950" algn="l"/>
            <a:endParaRPr lang="ru-RU" sz="36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72008"/>
          </a:xfrm>
        </p:spPr>
        <p:txBody>
          <a:bodyPr>
            <a:normAutofit fontScale="90000"/>
          </a:bodyPr>
          <a:lstStyle/>
          <a:p>
            <a:pPr algn="ctr"/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692696"/>
            <a:ext cx="7772400" cy="547260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папы, будьте вместе с нами!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Растить любознательных.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Музыка и дети.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Итоговое собрание.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864096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Вариант 3</a:t>
            </a:r>
            <a:endParaRPr lang="ru-RU" sz="4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556792"/>
            <a:ext cx="7772400" cy="4608512"/>
          </a:xfrm>
        </p:spPr>
        <p:txBody>
          <a:bodyPr>
            <a:normAutofit/>
          </a:bodyPr>
          <a:lstStyle/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1. Организационное собрание.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2. Знаете ли вы своего ребенка?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36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Валеологическое</a:t>
            </a: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воспитание дошкольников.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4. Обучение дошкольников правилам поведения за столом.</a:t>
            </a:r>
          </a:p>
          <a:p>
            <a:pPr marL="779526" indent="-742950"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5. В каждой семье свои традиции.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72008"/>
          </a:xfrm>
        </p:spPr>
        <p:txBody>
          <a:bodyPr>
            <a:normAutofit fontScale="90000"/>
          </a:bodyPr>
          <a:lstStyle/>
          <a:p>
            <a:pPr algn="ctr"/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692696"/>
            <a:ext cx="7772400" cy="5472608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6. Ребенок и правила дорожного движения.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7. Детский рисунок – ключ к внутреннему миру ребенка.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8. Учите ребенка чувствовать.</a:t>
            </a:r>
          </a:p>
          <a:p>
            <a:pPr algn="l"/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9. Итоговое собрание.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548680"/>
            <a:ext cx="7772400" cy="144016"/>
          </a:xfrm>
        </p:spPr>
        <p:txBody>
          <a:bodyPr>
            <a:normAutofit fontScale="90000"/>
          </a:bodyPr>
          <a:lstStyle/>
          <a:p>
            <a:pPr algn="ctr"/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204864"/>
            <a:ext cx="7772400" cy="3096344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66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23</TotalTime>
  <Words>204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Варианты планирования родительских собраний Вариант1</vt:lpstr>
      <vt:lpstr>Слайд 2</vt:lpstr>
      <vt:lpstr>Вариант 2</vt:lpstr>
      <vt:lpstr>Слайд 4</vt:lpstr>
      <vt:lpstr>Вариант 3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Варианты планирования родительских собраний</dc:title>
  <cp:lastModifiedBy>Customer</cp:lastModifiedBy>
  <cp:revision>4</cp:revision>
  <dcterms:modified xsi:type="dcterms:W3CDTF">2017-11-09T10:07:16Z</dcterms:modified>
</cp:coreProperties>
</file>