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2" r:id="rId4"/>
    <p:sldId id="265" r:id="rId5"/>
    <p:sldId id="266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45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09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709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93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86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1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57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241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30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607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13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34DFF-C7D6-4100-BB96-90F026D6DFF3}" type="datetimeFigureOut">
              <a:rPr lang="ru-RU" smtClean="0"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6ECC5-EF35-477F-8110-619DF49BAA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09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isk C\Ноутбук\Занятия ЗПР\ДЕТИ\пут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0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16632"/>
            <a:ext cx="7003617" cy="2448272"/>
          </a:xfrm>
        </p:spPr>
        <p:txBody>
          <a:bodyPr>
            <a:normAutofit/>
          </a:bodyPr>
          <a:lstStyle/>
          <a:p>
            <a:r>
              <a:rPr lang="ru-RU" b="1" dirty="0" smtClean="0"/>
              <a:t>Образовательный проект</a:t>
            </a:r>
            <a:br>
              <a:rPr lang="ru-RU" b="1" dirty="0" smtClean="0"/>
            </a:br>
            <a:r>
              <a:rPr lang="ru-RU" b="1" dirty="0" smtClean="0"/>
              <a:t>«Про все на свете»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1800" b="1" dirty="0" smtClean="0"/>
              <a:t>Тема «Весна»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6987" y="6179371"/>
            <a:ext cx="6912768" cy="559552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</a:pPr>
            <a:r>
              <a:rPr lang="ru-RU" sz="2000" dirty="0" smtClean="0">
                <a:solidFill>
                  <a:schemeClr val="tx1"/>
                </a:solidFill>
              </a:rPr>
              <a:t>Составила  учитель-дефектолог  Малиновская Л.В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116631"/>
            <a:ext cx="38670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>
                <a:solidFill>
                  <a:prstClr val="black"/>
                </a:solidFill>
              </a:rPr>
              <a:t>МАДОУ детский сад № 46 города Калининграда</a:t>
            </a:r>
          </a:p>
        </p:txBody>
      </p:sp>
    </p:spTree>
    <p:extLst>
      <p:ext uri="{BB962C8B-B14F-4D97-AF65-F5344CB8AC3E}">
        <p14:creationId xmlns:p14="http://schemas.microsoft.com/office/powerpoint/2010/main" val="32040948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Назови время года</a:t>
            </a:r>
            <a:endParaRPr lang="ru-RU" sz="2400" b="1" dirty="0"/>
          </a:p>
        </p:txBody>
      </p:sp>
      <p:pic>
        <p:nvPicPr>
          <p:cNvPr id="1027" name="Picture 3" descr="C:\Disk C\Ноутбук\Занятия ЗПР\Картинки Окружающий мир\Времена года\зима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" t="8971" r="5646" b="25086"/>
          <a:stretch/>
        </p:blipFill>
        <p:spPr bwMode="auto">
          <a:xfrm>
            <a:off x="755576" y="758706"/>
            <a:ext cx="2535213" cy="2602879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isk C\Ноутбук\Занятия ЗПР\Картинки Окружающий мир\Времена года\капель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5" t="8369" r="4818" b="26498"/>
          <a:stretch/>
        </p:blipFill>
        <p:spPr bwMode="auto">
          <a:xfrm>
            <a:off x="1763688" y="3789040"/>
            <a:ext cx="2592288" cy="2641201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Disk C\Ноутбук\Занятия ЗПР\Картинки Окружающий мир\Времена года\речк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08" t="9428" r="4774" b="26350"/>
          <a:stretch/>
        </p:blipFill>
        <p:spPr bwMode="auto">
          <a:xfrm>
            <a:off x="5724128" y="3789040"/>
            <a:ext cx="2664296" cy="2696591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isk C\Ноутбук\Занятия ЗПР\Картинки Окружающий мир\Времена года\птицы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t="10479" r="3924" b="26041"/>
          <a:stretch/>
        </p:blipFill>
        <p:spPr bwMode="auto">
          <a:xfrm>
            <a:off x="4860032" y="730893"/>
            <a:ext cx="2695755" cy="263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8709" y="20325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470350" y="204623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396821" y="50131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243529" y="513733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74172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/>
          <a:lstStyle/>
          <a:p>
            <a:r>
              <a:rPr lang="ru-RU" sz="2400" dirty="0" smtClean="0"/>
              <a:t>Кто оделся правильно на прогулку</a:t>
            </a:r>
            <a:r>
              <a:rPr lang="ru-RU" sz="2400" b="1" dirty="0" smtClean="0"/>
              <a:t>?</a:t>
            </a:r>
            <a:endParaRPr lang="ru-RU" sz="2400" b="1" dirty="0"/>
          </a:p>
        </p:txBody>
      </p:sp>
      <p:pic>
        <p:nvPicPr>
          <p:cNvPr id="5122" name="Picture 2" descr="C:\Disk C\Ноутбук\Занятия ЗПР\Картинки Окружающий мир\Времена года\коллаж1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" r="76096" b="83490"/>
          <a:stretch/>
        </p:blipFill>
        <p:spPr bwMode="auto">
          <a:xfrm>
            <a:off x="2338840" y="1628800"/>
            <a:ext cx="2249023" cy="2769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isk C\Ноутбук\Занятия ЗПР\Картинки Окружающий мир\Времена года\коллаж1.jpg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07" r="47967" b="83779"/>
          <a:stretch/>
        </p:blipFill>
        <p:spPr bwMode="auto">
          <a:xfrm>
            <a:off x="6732240" y="3567583"/>
            <a:ext cx="1992315" cy="2508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037" r="18669" b="83361"/>
          <a:stretch/>
        </p:blipFill>
        <p:spPr bwMode="auto">
          <a:xfrm>
            <a:off x="251520" y="620688"/>
            <a:ext cx="2232248" cy="2588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8" t="17059" r="77173" b="66457"/>
          <a:stretch/>
        </p:blipFill>
        <p:spPr bwMode="auto">
          <a:xfrm>
            <a:off x="4537604" y="2564904"/>
            <a:ext cx="2034398" cy="246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67644" y="325469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198007" y="44282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38356" y="51152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47600" y="61577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02827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Найди </a:t>
            </a:r>
            <a:r>
              <a:rPr lang="ru-RU" sz="2400" b="1" dirty="0">
                <a:solidFill>
                  <a:prstClr val="black"/>
                </a:solidFill>
              </a:rPr>
              <a:t>лишнее?</a:t>
            </a:r>
            <a:endParaRPr lang="ru-RU" dirty="0"/>
          </a:p>
        </p:txBody>
      </p:sp>
      <p:pic>
        <p:nvPicPr>
          <p:cNvPr id="4099" name="Picture 3" descr="C:\Disk C\Педагогические проекты\Проект Про все на свете\Картинки и игры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136904" cy="574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26" t="34188" r="16108" b="49590"/>
          <a:stretch/>
        </p:blipFill>
        <p:spPr bwMode="auto">
          <a:xfrm>
            <a:off x="1491892" y="1357792"/>
            <a:ext cx="2216011" cy="202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C:\Disk C\Педагогические проекты\Проект Про все на свете\Картинки и игры\санк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703602"/>
            <a:ext cx="2126298" cy="132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7" t="51790" r="43797" b="33735"/>
          <a:stretch/>
        </p:blipFill>
        <p:spPr bwMode="auto">
          <a:xfrm>
            <a:off x="5567109" y="4149080"/>
            <a:ext cx="2427333" cy="187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93" r="72576"/>
          <a:stretch/>
        </p:blipFill>
        <p:spPr bwMode="auto">
          <a:xfrm flipH="1">
            <a:off x="1616347" y="4239182"/>
            <a:ext cx="2300930" cy="170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283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Найди </a:t>
            </a:r>
            <a:r>
              <a:rPr lang="ru-RU" sz="2400" b="1" dirty="0">
                <a:solidFill>
                  <a:prstClr val="black"/>
                </a:solidFill>
              </a:rPr>
              <a:t>лишнее?</a:t>
            </a:r>
            <a:endParaRPr lang="ru-RU" dirty="0"/>
          </a:p>
        </p:txBody>
      </p:sp>
      <p:pic>
        <p:nvPicPr>
          <p:cNvPr id="4099" name="Picture 3" descr="C:\Disk C\Педагогические проекты\Проект Про все на свете\Картинки и игры\шаблон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8136904" cy="5742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2" t="50811" r="72868" b="32881"/>
          <a:stretch/>
        </p:blipFill>
        <p:spPr bwMode="auto">
          <a:xfrm>
            <a:off x="5796135" y="1412776"/>
            <a:ext cx="2110551" cy="182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53" t="67599" r="43310" b="16247"/>
          <a:stretch/>
        </p:blipFill>
        <p:spPr bwMode="auto">
          <a:xfrm>
            <a:off x="1360240" y="1412776"/>
            <a:ext cx="2318365" cy="195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693" r="72576"/>
          <a:stretch/>
        </p:blipFill>
        <p:spPr bwMode="auto">
          <a:xfrm>
            <a:off x="5796135" y="4365104"/>
            <a:ext cx="2154313" cy="170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Disk C\Ноутбук\Занятия ЗПР\Картинки Окружающий мир\Времена года\коллаж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46" t="68040" r="14499" b="15930"/>
          <a:stretch/>
        </p:blipFill>
        <p:spPr bwMode="auto">
          <a:xfrm>
            <a:off x="1570490" y="4201887"/>
            <a:ext cx="2281430" cy="196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79083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231186" y="296733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rgbClr val="00863D"/>
                </a:solidFill>
                <a:effectLst/>
              </a:rPr>
              <a:t>Спасибо за внимание</a:t>
            </a:r>
            <a:endParaRPr lang="ru-RU" sz="5400" b="1" cap="none" spc="0" dirty="0">
              <a:ln/>
              <a:solidFill>
                <a:srgbClr val="00863D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7230868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40</Words>
  <Application>Microsoft Office PowerPoint</Application>
  <PresentationFormat>Экран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Образовательный проект «Про все на свете» Тема «Весна»</vt:lpstr>
      <vt:lpstr>Назови время года</vt:lpstr>
      <vt:lpstr>Кто оделся правильно на прогулку?</vt:lpstr>
      <vt:lpstr>Найди лишнее?</vt:lpstr>
      <vt:lpstr>Найди лишнее?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Образовательный проект «Про все на свете» Тема «Весна»</dc:title>
  <dc:creator>ЛИНА</dc:creator>
  <cp:lastModifiedBy>ЛИНА</cp:lastModifiedBy>
  <cp:revision>7</cp:revision>
  <dcterms:created xsi:type="dcterms:W3CDTF">2015-06-10T16:17:39Z</dcterms:created>
  <dcterms:modified xsi:type="dcterms:W3CDTF">2018-03-23T18:49:28Z</dcterms:modified>
</cp:coreProperties>
</file>