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EB6E6"/>
    <a:srgbClr val="D1A7CF"/>
    <a:srgbClr val="EE1DF3"/>
    <a:srgbClr val="003B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3/23/2018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7;&#1077;&#1088;&#1075;&#1077;&#1081;\Desktop\&#1089;&#1082;&#1072;&#1079;&#1082;&#1072;\Karel_Svoboda_-_Vesennyaya_melodiya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eg"/><Relationship Id="rId5" Type="http://schemas.openxmlformats.org/officeDocument/2006/relationships/image" Target="../media/image52.jpeg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2000" r="-1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00200" y="304800"/>
            <a:ext cx="7772400" cy="536575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rgbClr val="D1A7C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Муниципальное Бюджетное Дошкольное Образовательное Учреждение «Детский сад №8 КВ» г. Пикалево</a:t>
            </a:r>
            <a:endParaRPr lang="ru-RU" sz="1800" b="1" dirty="0">
              <a:solidFill>
                <a:srgbClr val="D1A7C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71800" y="2286000"/>
            <a:ext cx="6400800" cy="1752600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1EB6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Экологический проект в старшей группе «Петушок» </a:t>
            </a:r>
          </a:p>
          <a:p>
            <a:r>
              <a:rPr lang="ru-RU" b="1" dirty="0" smtClean="0">
                <a:solidFill>
                  <a:srgbClr val="1EB6E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«Встречаем весну с Веснянкой»</a:t>
            </a:r>
            <a:endParaRPr lang="ru-RU" b="1" dirty="0">
              <a:solidFill>
                <a:srgbClr val="1EB6E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943600" y="6096000"/>
            <a:ext cx="32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Воспитатели:  </a:t>
            </a:r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Корепова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Л. А.</a:t>
            </a:r>
          </a:p>
          <a:p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</a:t>
            </a:r>
            <a:r>
              <a:rPr lang="ru-RU" b="1" dirty="0" err="1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Матюшева</a:t>
            </a:r>
            <a:r>
              <a:rPr lang="ru-RU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Т. С.</a:t>
            </a:r>
            <a:endParaRPr lang="ru-RU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Karel_Svoboda_-_Vesennyaya_melod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7" name="Karel_Svoboda_-_Vesennyaya_melodi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8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5000" b="-1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991600" cy="1143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Весна – это яркие краски. Пробовали весну зарисовывать прямо в лесу. Детям очень нравилось…Затем в группе рисовали раннюю весну, лепили красивые весенние цветочки.</a:t>
            </a:r>
            <a:endParaRPr lang="ru-RU" sz="2000" b="1" dirty="0"/>
          </a:p>
        </p:txBody>
      </p:sp>
      <p:pic>
        <p:nvPicPr>
          <p:cNvPr id="3" name="Рисунок 2" descr="IMGP400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1066800"/>
            <a:ext cx="3581400" cy="2686050"/>
          </a:xfrm>
          <a:prstGeom prst="rect">
            <a:avLst/>
          </a:prstGeom>
        </p:spPr>
      </p:pic>
      <p:pic>
        <p:nvPicPr>
          <p:cNvPr id="5" name="Рисунок 4" descr="IMGP39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90863">
            <a:off x="572777" y="4054128"/>
            <a:ext cx="3378200" cy="2533650"/>
          </a:xfrm>
          <a:prstGeom prst="rect">
            <a:avLst/>
          </a:prstGeom>
        </p:spPr>
      </p:pic>
      <p:pic>
        <p:nvPicPr>
          <p:cNvPr id="6" name="Рисунок 5" descr="IMGP4049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939124">
            <a:off x="4572000" y="3962400"/>
            <a:ext cx="3505200" cy="2628900"/>
          </a:xfrm>
          <a:prstGeom prst="rect">
            <a:avLst/>
          </a:prstGeom>
        </p:spPr>
      </p:pic>
      <p:pic>
        <p:nvPicPr>
          <p:cNvPr id="4" name="Рисунок 3" descr="IMGP401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75451">
            <a:off x="4834132" y="1020946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9000" b="-2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Весна – это возвращение птиц домой. Вместе с родителями делали для птиц скворечники, повесили скворечник на нашу любимую березу около нашего детского сада.</a:t>
            </a:r>
            <a:endParaRPr lang="ru-RU" sz="2000" b="1" dirty="0"/>
          </a:p>
        </p:txBody>
      </p:sp>
      <p:pic>
        <p:nvPicPr>
          <p:cNvPr id="3" name="Рисунок 2" descr="IMGP416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1143000"/>
            <a:ext cx="4114800" cy="3086100"/>
          </a:xfrm>
          <a:prstGeom prst="rect">
            <a:avLst/>
          </a:prstGeom>
        </p:spPr>
      </p:pic>
      <p:pic>
        <p:nvPicPr>
          <p:cNvPr id="4" name="Рисунок 3" descr="IMGP4165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2971800"/>
            <a:ext cx="4775200" cy="3581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Весна – это интересные беседы, чтение рассказов, стихов. Читали произведение Н. А. Некрасова «Дедушка </a:t>
            </a:r>
            <a:r>
              <a:rPr lang="ru-RU" sz="2000" b="1" dirty="0" err="1" smtClean="0"/>
              <a:t>Мозай</a:t>
            </a:r>
            <a:r>
              <a:rPr lang="ru-RU" sz="2000" b="1" dirty="0" smtClean="0"/>
              <a:t> и зайцы», «Как мы весну встречали». Разучивали стихотворение Ярослава Акима «Апрель».</a:t>
            </a:r>
            <a:endParaRPr lang="ru-RU" sz="2000" b="1" dirty="0"/>
          </a:p>
        </p:txBody>
      </p:sp>
      <p:pic>
        <p:nvPicPr>
          <p:cNvPr id="3" name="Рисунок 2" descr="IMGP409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72200" y="1219200"/>
            <a:ext cx="2819400" cy="3759200"/>
          </a:xfrm>
          <a:prstGeom prst="rect">
            <a:avLst/>
          </a:prstGeom>
        </p:spPr>
      </p:pic>
      <p:pic>
        <p:nvPicPr>
          <p:cNvPr id="4" name="Рисунок 3" descr="IMGP408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28800" y="3352800"/>
            <a:ext cx="4267200" cy="320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/>
              <a:t>Весна – это весенняя сказка. Показали своим соседям сказку «</a:t>
            </a:r>
            <a:r>
              <a:rPr lang="ru-RU" sz="2400" b="1" dirty="0" err="1" smtClean="0"/>
              <a:t>Заюшкина</a:t>
            </a:r>
            <a:r>
              <a:rPr lang="ru-RU" sz="2400" b="1" dirty="0" smtClean="0"/>
              <a:t>  избушка».</a:t>
            </a:r>
            <a:endParaRPr lang="ru-RU" sz="2400" b="1" dirty="0"/>
          </a:p>
        </p:txBody>
      </p:sp>
      <p:pic>
        <p:nvPicPr>
          <p:cNvPr id="3" name="Рисунок 2" descr="IMGP4227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14062">
            <a:off x="517224" y="1254867"/>
            <a:ext cx="3505200" cy="2628900"/>
          </a:xfrm>
          <a:prstGeom prst="rect">
            <a:avLst/>
          </a:prstGeom>
        </p:spPr>
      </p:pic>
      <p:pic>
        <p:nvPicPr>
          <p:cNvPr id="4" name="Рисунок 3" descr="IMGP42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7597">
            <a:off x="4534282" y="1258371"/>
            <a:ext cx="3591305" cy="2693479"/>
          </a:xfrm>
          <a:prstGeom prst="rect">
            <a:avLst/>
          </a:prstGeom>
        </p:spPr>
      </p:pic>
      <p:pic>
        <p:nvPicPr>
          <p:cNvPr id="5" name="Рисунок 4" descr="IMGP4230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14454">
            <a:off x="466678" y="3883271"/>
            <a:ext cx="3385855" cy="2539392"/>
          </a:xfrm>
          <a:prstGeom prst="rect">
            <a:avLst/>
          </a:prstGeom>
        </p:spPr>
      </p:pic>
      <p:pic>
        <p:nvPicPr>
          <p:cNvPr id="6" name="Рисунок 5" descr="IMGP4233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769926">
            <a:off x="5059550" y="3572312"/>
            <a:ext cx="3657600" cy="2743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152400"/>
            <a:ext cx="8991600" cy="11430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>
                <a:solidFill>
                  <a:srgbClr val="FFC000"/>
                </a:solidFill>
              </a:rPr>
              <a:t>Весна – это пробуждение природы. Наблюдали с детьми за набуханием почек на деревьях, за появлением первых цветов, зеленой травки.</a:t>
            </a:r>
            <a:endParaRPr lang="ru-RU" sz="20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IMGP417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91497">
            <a:off x="4397806" y="1107946"/>
            <a:ext cx="3073400" cy="2305050"/>
          </a:xfrm>
          <a:prstGeom prst="rect">
            <a:avLst/>
          </a:prstGeom>
        </p:spPr>
      </p:pic>
      <p:pic>
        <p:nvPicPr>
          <p:cNvPr id="4" name="Рисунок 3" descr="IMGP416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814508">
            <a:off x="382654" y="940865"/>
            <a:ext cx="3200400" cy="2400300"/>
          </a:xfrm>
          <a:prstGeom prst="rect">
            <a:avLst/>
          </a:prstGeom>
        </p:spPr>
      </p:pic>
      <p:pic>
        <p:nvPicPr>
          <p:cNvPr id="5" name="Рисунок 4" descr="IMGP4168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28687">
            <a:off x="3856710" y="4055649"/>
            <a:ext cx="3276600" cy="2457450"/>
          </a:xfrm>
          <a:prstGeom prst="rect">
            <a:avLst/>
          </a:prstGeom>
        </p:spPr>
      </p:pic>
      <p:pic>
        <p:nvPicPr>
          <p:cNvPr id="6" name="Рисунок 5" descr="IMGP416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49422">
            <a:off x="206282" y="3569039"/>
            <a:ext cx="33528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/>
              <a:t>Заключительный этап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6172200"/>
            <a:ext cx="883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/>
              <a:t>Весна – это конечно праздник. Провели праздник, где дети радовались весне, солнцу, возвращению птиц из дальних стран.</a:t>
            </a:r>
            <a:endParaRPr lang="ru-RU" b="1" dirty="0"/>
          </a:p>
        </p:txBody>
      </p:sp>
      <p:pic>
        <p:nvPicPr>
          <p:cNvPr id="6" name="Рисунок 5" descr="IMGP4093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3200400"/>
            <a:ext cx="3962400" cy="2971800"/>
          </a:xfrm>
          <a:prstGeom prst="rect">
            <a:avLst/>
          </a:prstGeom>
        </p:spPr>
      </p:pic>
      <p:pic>
        <p:nvPicPr>
          <p:cNvPr id="7" name="Рисунок 6" descr="IMGP409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8674">
            <a:off x="4382802" y="800341"/>
            <a:ext cx="4140200" cy="3105150"/>
          </a:xfrm>
          <a:prstGeom prst="rect">
            <a:avLst/>
          </a:prstGeom>
        </p:spPr>
      </p:pic>
      <p:pic>
        <p:nvPicPr>
          <p:cNvPr id="5" name="Рисунок 4" descr="IMGP404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237514">
            <a:off x="235867" y="903564"/>
            <a:ext cx="3627069" cy="27203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990600"/>
            <a:ext cx="8839200" cy="4144962"/>
          </a:xfrm>
        </p:spPr>
        <p:txBody>
          <a:bodyPr>
            <a:normAutofit/>
          </a:bodyPr>
          <a:lstStyle/>
          <a:p>
            <a:pPr algn="just"/>
            <a:r>
              <a:rPr lang="ru-RU" sz="3200" b="1" dirty="0" smtClean="0"/>
              <a:t>Проводя  этот проект, мы смогли все вместе прожить этот радостный отрезок времени – приход весны, пробуждение природы. Смогли наблюдать как «весна в окно стучится и гонит зиму  со двора»… Смогли стать активными участниками этого проекта.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ru-RU" b="1" dirty="0" smtClean="0"/>
              <a:t>СПАСИБО  ЗА  ВНИМАНИЕ!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25000" b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 проекта</a:t>
            </a:r>
            <a:endParaRPr lang="ru-RU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905000"/>
            <a:ext cx="8610600" cy="4525963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000" b="1" dirty="0" smtClean="0"/>
              <a:t>      В наши дни, когда мир находится на грани экологической катастрофы, экологическое воспитание, как никогда, является одной из актуальных проблем современности. Природа является неотъемлемой частью окружающей ребенка жизни; многообразие и красота явлений природы, растений и животных привлекает внимание, пробуждает чувства и эмоции. Непосредственная близость объектов природы дает возможность показать ребенку, как взаимодействуют человек и окружающая среда, как они зависят друг от друга. </a:t>
            </a:r>
          </a:p>
          <a:p>
            <a:pPr algn="just">
              <a:buNone/>
            </a:pPr>
            <a:r>
              <a:rPr lang="ru-RU" sz="2000" b="1" dirty="0" smtClean="0"/>
              <a:t>      Сезонные изменения в природе отражаются и на развитии интеллектуальных способностей детей. Живя в гармонии с природой, дети быстрее развиваются.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" y="381001"/>
            <a:ext cx="88392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/>
              <a:t>ТИП  ПРОЕКТА:</a:t>
            </a:r>
          </a:p>
          <a:p>
            <a:r>
              <a:rPr lang="ru-RU" sz="2400" dirty="0" smtClean="0"/>
              <a:t>Групповой, краткосрочный, творческо-познавательный</a:t>
            </a:r>
          </a:p>
          <a:p>
            <a:endParaRPr lang="ru-RU" sz="2400" dirty="0" smtClean="0"/>
          </a:p>
          <a:p>
            <a:r>
              <a:rPr lang="ru-RU" sz="2400" b="1" u="sng" dirty="0" smtClean="0"/>
              <a:t>УЧАСТНИКИ  ПРОЕКТА:</a:t>
            </a:r>
          </a:p>
          <a:p>
            <a:r>
              <a:rPr lang="ru-RU" sz="2400" dirty="0" smtClean="0"/>
              <a:t>Воспитатели, дети, родители</a:t>
            </a:r>
          </a:p>
          <a:p>
            <a:endParaRPr lang="ru-RU" sz="2400" dirty="0" smtClean="0"/>
          </a:p>
          <a:p>
            <a:r>
              <a:rPr lang="ru-RU" sz="2400" b="1" u="sng" dirty="0" smtClean="0"/>
              <a:t>ЦЕЛЬ  ПРОЕКТА:</a:t>
            </a:r>
          </a:p>
          <a:p>
            <a:r>
              <a:rPr lang="ru-RU" sz="2400" dirty="0" smtClean="0"/>
              <a:t>Познавательно-исследовательская деятельность по изучению природы во всех ее проявлениях в весенний  период времени</a:t>
            </a:r>
          </a:p>
          <a:p>
            <a:endParaRPr lang="ru-RU" sz="2400" dirty="0" smtClean="0"/>
          </a:p>
          <a:p>
            <a:r>
              <a:rPr lang="ru-RU" sz="2400" b="1" u="sng" dirty="0" smtClean="0"/>
              <a:t>ЗАДАЧИ  ПРОЕКТА:</a:t>
            </a:r>
          </a:p>
          <a:p>
            <a:r>
              <a:rPr lang="ru-RU" sz="2400" dirty="0" smtClean="0"/>
              <a:t>Углубить представления детей об изменениях в природе весной, развивать умения наблюдать за живыми объектами и явлениями в неживой природе, развивать умение видеть красоту окружающего природного мира, воспитывать нравственные и духовные качества ребенка во время общения с природой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25000" r="-2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334962"/>
          </a:xfrm>
        </p:spPr>
        <p:txBody>
          <a:bodyPr>
            <a:noAutofit/>
          </a:bodyPr>
          <a:lstStyle/>
          <a:p>
            <a:r>
              <a:rPr lang="ru-RU" sz="2800" b="1" dirty="0" smtClean="0"/>
              <a:t>Предварительный этап проекта</a:t>
            </a:r>
            <a:endParaRPr lang="ru-RU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1" y="6172200"/>
            <a:ext cx="8991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Просмотр  мультфильма «Веснянка». Постановка перед  детьми вопроса «Что такое ВЕСНА?»  </a:t>
            </a:r>
            <a:endParaRPr lang="ru-RU" sz="2000" b="1" dirty="0"/>
          </a:p>
        </p:txBody>
      </p:sp>
      <p:pic>
        <p:nvPicPr>
          <p:cNvPr id="5" name="Рисунок 4" descr="IMGP4085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0822">
            <a:off x="332539" y="937428"/>
            <a:ext cx="4470400" cy="3352800"/>
          </a:xfrm>
          <a:prstGeom prst="rect">
            <a:avLst/>
          </a:prstGeom>
        </p:spPr>
      </p:pic>
      <p:pic>
        <p:nvPicPr>
          <p:cNvPr id="6" name="Рисунок 5" descr="IMGP4084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91313">
            <a:off x="4700032" y="1125780"/>
            <a:ext cx="4013459" cy="3010094"/>
          </a:xfrm>
          <a:prstGeom prst="rect">
            <a:avLst/>
          </a:prstGeom>
        </p:spPr>
      </p:pic>
      <p:pic>
        <p:nvPicPr>
          <p:cNvPr id="7" name="Рисунок 6" descr="IMGP41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3276600"/>
            <a:ext cx="3886200" cy="29146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943600"/>
            <a:ext cx="8991600" cy="914400"/>
          </a:xfrm>
        </p:spPr>
        <p:txBody>
          <a:bodyPr>
            <a:normAutofit/>
          </a:bodyPr>
          <a:lstStyle/>
          <a:p>
            <a:pPr algn="just"/>
            <a:r>
              <a:rPr lang="ru-RU" sz="2000" b="1" dirty="0" smtClean="0"/>
              <a:t>Решили с детьми найти Веснянку в нашем детском саду и вместе с ней познавать что такое «ВЕСНА»</a:t>
            </a:r>
            <a:endParaRPr lang="ru-RU" sz="2000" b="1" dirty="0"/>
          </a:p>
        </p:txBody>
      </p:sp>
      <p:pic>
        <p:nvPicPr>
          <p:cNvPr id="3" name="Рисунок 2" descr="IMGP407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457200"/>
            <a:ext cx="3352800" cy="2514600"/>
          </a:xfrm>
          <a:prstGeom prst="rect">
            <a:avLst/>
          </a:prstGeom>
        </p:spPr>
      </p:pic>
      <p:pic>
        <p:nvPicPr>
          <p:cNvPr id="4" name="Рисунок 3" descr="IMGP406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8600" y="1295400"/>
            <a:ext cx="5029200" cy="3771900"/>
          </a:xfrm>
          <a:prstGeom prst="rect">
            <a:avLst/>
          </a:prstGeom>
        </p:spPr>
      </p:pic>
      <p:pic>
        <p:nvPicPr>
          <p:cNvPr id="5" name="Рисунок 4" descr="IMGP4073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" y="3200400"/>
            <a:ext cx="3454400" cy="2590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4114800" cy="685800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Оказалось…</a:t>
            </a:r>
            <a:endParaRPr lang="ru-RU" sz="36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6150114"/>
            <a:ext cx="883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dirty="0" smtClean="0"/>
              <a:t>Весна – это радость. Вместе с Веснянкой оформляли и украшали группу, чтобы у нас было веселое, радостное, весеннее настроение</a:t>
            </a:r>
            <a:endParaRPr lang="ru-RU" sz="2000" b="1" dirty="0"/>
          </a:p>
        </p:txBody>
      </p:sp>
      <p:pic>
        <p:nvPicPr>
          <p:cNvPr id="6" name="Рисунок 5" descr="IMGP409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609600"/>
            <a:ext cx="3505200" cy="2628900"/>
          </a:xfrm>
          <a:prstGeom prst="rect">
            <a:avLst/>
          </a:prstGeom>
        </p:spPr>
      </p:pic>
      <p:pic>
        <p:nvPicPr>
          <p:cNvPr id="9" name="Рисунок 8" descr="IMGP417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3505200"/>
            <a:ext cx="3352800" cy="2514600"/>
          </a:xfrm>
          <a:prstGeom prst="rect">
            <a:avLst/>
          </a:prstGeom>
        </p:spPr>
      </p:pic>
      <p:pic>
        <p:nvPicPr>
          <p:cNvPr id="10" name="Рисунок 9" descr="IMGP400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3200" y="2266950"/>
            <a:ext cx="3073400" cy="2305050"/>
          </a:xfrm>
          <a:prstGeom prst="rect">
            <a:avLst/>
          </a:prstGeom>
        </p:spPr>
      </p:pic>
      <p:pic>
        <p:nvPicPr>
          <p:cNvPr id="7" name="Рисунок 6" descr="IMGP4097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5400" y="457200"/>
            <a:ext cx="3505200" cy="2628900"/>
          </a:xfrm>
          <a:prstGeom prst="rect">
            <a:avLst/>
          </a:prstGeom>
        </p:spPr>
      </p:pic>
      <p:pic>
        <p:nvPicPr>
          <p:cNvPr id="8" name="Рисунок 7" descr="IMGP4099.JP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9200" y="3429000"/>
            <a:ext cx="3505200" cy="26289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991600" cy="838200"/>
          </a:xfrm>
        </p:spPr>
        <p:txBody>
          <a:bodyPr>
            <a:normAutofit/>
          </a:bodyPr>
          <a:lstStyle/>
          <a:p>
            <a:pPr algn="just"/>
            <a:r>
              <a:rPr lang="ru-RU" sz="2000" dirty="0" smtClean="0"/>
              <a:t>Весна- это интересные игры с друзьями. Делали в группе кораблики и запускали их в ручейки, узнавали, что весной тает снег и превращается в воду.</a:t>
            </a:r>
            <a:endParaRPr lang="ru-RU" sz="2000" dirty="0"/>
          </a:p>
        </p:txBody>
      </p:sp>
      <p:pic>
        <p:nvPicPr>
          <p:cNvPr id="4" name="Рисунок 3" descr="IMGP410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800" y="762000"/>
            <a:ext cx="3657600" cy="2743200"/>
          </a:xfrm>
          <a:prstGeom prst="rect">
            <a:avLst/>
          </a:prstGeom>
        </p:spPr>
      </p:pic>
      <p:pic>
        <p:nvPicPr>
          <p:cNvPr id="5" name="Рисунок 4" descr="IMGP4106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95800" y="838200"/>
            <a:ext cx="3810000" cy="2857500"/>
          </a:xfrm>
          <a:prstGeom prst="rect">
            <a:avLst/>
          </a:prstGeom>
        </p:spPr>
      </p:pic>
      <p:pic>
        <p:nvPicPr>
          <p:cNvPr id="6" name="Рисунок 5" descr="IMGP4075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00600" y="3657600"/>
            <a:ext cx="3860800" cy="2895600"/>
          </a:xfrm>
          <a:prstGeom prst="rect">
            <a:avLst/>
          </a:prstGeom>
        </p:spPr>
      </p:pic>
      <p:pic>
        <p:nvPicPr>
          <p:cNvPr id="7" name="Рисунок 6" descr="IMGP407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400" y="3733800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" y="0"/>
            <a:ext cx="8839200" cy="1143000"/>
          </a:xfrm>
        </p:spPr>
        <p:txBody>
          <a:bodyPr>
            <a:noAutofit/>
          </a:bodyPr>
          <a:lstStyle/>
          <a:p>
            <a:pPr algn="just"/>
            <a:r>
              <a:rPr lang="ru-RU" sz="2000" b="1" dirty="0" smtClean="0"/>
              <a:t>Весна – это интересные прогулки в весенний лес. Любовались его красотой, изменениями в природе, которые происходят именно ранней весной.</a:t>
            </a:r>
            <a:endParaRPr lang="ru-RU" sz="2000" b="1" dirty="0"/>
          </a:p>
        </p:txBody>
      </p:sp>
      <p:pic>
        <p:nvPicPr>
          <p:cNvPr id="3" name="Рисунок 2" descr="IMGP40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01848">
            <a:off x="523446" y="1295793"/>
            <a:ext cx="4470400" cy="3352800"/>
          </a:xfrm>
          <a:prstGeom prst="rect">
            <a:avLst/>
          </a:prstGeom>
        </p:spPr>
      </p:pic>
      <p:pic>
        <p:nvPicPr>
          <p:cNvPr id="4" name="Рисунок 3" descr="IMGP401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24947">
            <a:off x="5755710" y="1076415"/>
            <a:ext cx="2755948" cy="2066961"/>
          </a:xfrm>
          <a:prstGeom prst="rect">
            <a:avLst/>
          </a:prstGeom>
        </p:spPr>
      </p:pic>
      <p:pic>
        <p:nvPicPr>
          <p:cNvPr id="5" name="Рисунок 4" descr="IMGP401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965174">
            <a:off x="4677547" y="3395421"/>
            <a:ext cx="3962400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/>
          </a:bodyPr>
          <a:lstStyle/>
          <a:p>
            <a:pPr algn="just"/>
            <a:r>
              <a:rPr lang="ru-RU" sz="2400" dirty="0" smtClean="0"/>
              <a:t>Весна – это ласковое весеннее солнышко. Убеждались вместе с детьми, что с приходом весны, оно уже греет и даже припекает.</a:t>
            </a:r>
            <a:endParaRPr lang="ru-RU" sz="2400" dirty="0"/>
          </a:p>
        </p:txBody>
      </p:sp>
      <p:pic>
        <p:nvPicPr>
          <p:cNvPr id="3" name="Рисунок 2" descr="IMGP41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051496">
            <a:off x="178464" y="1393373"/>
            <a:ext cx="3352800" cy="2514600"/>
          </a:xfrm>
          <a:prstGeom prst="rect">
            <a:avLst/>
          </a:prstGeom>
        </p:spPr>
      </p:pic>
      <p:pic>
        <p:nvPicPr>
          <p:cNvPr id="4" name="Рисунок 3" descr="IMGP4111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129994">
            <a:off x="5194576" y="3811593"/>
            <a:ext cx="3560743" cy="2670557"/>
          </a:xfrm>
          <a:prstGeom prst="rect">
            <a:avLst/>
          </a:prstGeom>
        </p:spPr>
      </p:pic>
      <p:pic>
        <p:nvPicPr>
          <p:cNvPr id="6" name="Рисунок 5" descr="IMGP4007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1932">
            <a:off x="1331140" y="4305211"/>
            <a:ext cx="3048000" cy="2286000"/>
          </a:xfrm>
          <a:prstGeom prst="rect">
            <a:avLst/>
          </a:prstGeom>
        </p:spPr>
      </p:pic>
      <p:pic>
        <p:nvPicPr>
          <p:cNvPr id="8" name="Рисунок 7" descr="IMGP4110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139015">
            <a:off x="5738592" y="1208429"/>
            <a:ext cx="2818620" cy="21139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</TotalTime>
  <Words>548</Words>
  <Application>Microsoft Office PowerPoint</Application>
  <PresentationFormat>Экран (4:3)</PresentationFormat>
  <Paragraphs>36</Paragraphs>
  <Slides>17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Office Theme</vt:lpstr>
      <vt:lpstr>Муниципальное Бюджетное Дошкольное Образовательное Учреждение «Детский сад №8 КВ» г. Пикалево</vt:lpstr>
      <vt:lpstr>Актуальность проекта</vt:lpstr>
      <vt:lpstr>Презентация PowerPoint</vt:lpstr>
      <vt:lpstr>Предварительный этап проекта</vt:lpstr>
      <vt:lpstr>Решили с детьми найти Веснянку в нашем детском саду и вместе с ней познавать что такое «ВЕСНА»</vt:lpstr>
      <vt:lpstr>Оказалось…</vt:lpstr>
      <vt:lpstr>Весна- это интересные игры с друзьями. Делали в группе кораблики и запускали их в ручейки, узнавали, что весной тает снег и превращается в воду.</vt:lpstr>
      <vt:lpstr>Весна – это интересные прогулки в весенний лес. Любовались его красотой, изменениями в природе, которые происходят именно ранней весной.</vt:lpstr>
      <vt:lpstr>Весна – это ласковое весеннее солнышко. Убеждались вместе с детьми, что с приходом весны, оно уже греет и даже припекает.</vt:lpstr>
      <vt:lpstr>Весна – это яркие краски. Пробовали весну зарисовывать прямо в лесу. Детям очень нравилось…Затем в группе рисовали раннюю весну, лепили красивые весенние цветочки.</vt:lpstr>
      <vt:lpstr>Весна – это возвращение птиц домой. Вместе с родителями делали для птиц скворечники, повесили скворечник на нашу любимую березу около нашего детского сада.</vt:lpstr>
      <vt:lpstr>Весна – это интересные беседы, чтение рассказов, стихов. Читали произведение Н. А. Некрасова «Дедушка Мозай и зайцы», «Как мы весну встречали». Разучивали стихотворение Ярослава Акима «Апрель».</vt:lpstr>
      <vt:lpstr>Весна – это весенняя сказка. Показали своим соседям сказку «Заюшкина  избушка».</vt:lpstr>
      <vt:lpstr>Весна – это пробуждение природы. Наблюдали с детьми за набуханием почек на деревьях, за появлением первых цветов, зеленой травки.</vt:lpstr>
      <vt:lpstr>Заключительный этап</vt:lpstr>
      <vt:lpstr>Проводя  этот проект, мы смогли все вместе прожить этот радостный отрезок времени – приход весны, пробуждение природы. Смогли наблюдать как «весна в окно стучится и гонит зиму  со двора»… Смогли стать активными участниками этого проекта.</vt:lpstr>
      <vt:lpstr>СПАСИБО  ЗА 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«Детский сад №8 КВ» г. Пикалево</dc:title>
  <dc:creator>Сергей</dc:creator>
  <cp:lastModifiedBy>Пользователь Windows</cp:lastModifiedBy>
  <cp:revision>32</cp:revision>
  <dcterms:created xsi:type="dcterms:W3CDTF">2017-04-12T19:01:07Z</dcterms:created>
  <dcterms:modified xsi:type="dcterms:W3CDTF">2018-03-23T10:56:31Z</dcterms:modified>
</cp:coreProperties>
</file>