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57" r:id="rId5"/>
    <p:sldId id="258" r:id="rId6"/>
    <p:sldId id="259" r:id="rId7"/>
    <p:sldId id="264" r:id="rId8"/>
    <p:sldId id="265" r:id="rId9"/>
    <p:sldId id="260" r:id="rId10"/>
    <p:sldId id="26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55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96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95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66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87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0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19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474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06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238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21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0E934-DB72-47F6-9950-1EF7C4F40779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2590F-35E7-47EC-B3D5-0AB39811EC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02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55" y="206031"/>
            <a:ext cx="117209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</a:t>
            </a:r>
            <a:endParaRPr lang="ru-RU" b="1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одной из ко­ди­ро­вок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Unicode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каж­дый сим­вол ко­ди­ру­ет­ся 16 битами. Опре­де­ли­те раз­мер сле­ду­ю­ще­го пред­ло­же­ния в дан­ной кодировке: </a:t>
            </a:r>
            <a:endParaRPr lang="ru-RU" b="0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вас любил: лю­бовь ещё, быть может, в душе моей угас­ла не совсем.</a:t>
            </a:r>
            <a:endParaRPr lang="ru-RU" b="0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66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1056 бит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528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132 бит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255" y="6190734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60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19" y="169085"/>
            <a:ext cx="116562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10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Статья, на­бран­ная на компьютере, со­дер­жит 64 страницы, на каж­дой стра­ни­це 40 строк, в каж­дой стро­ке 48 символов. Опре­де­ли­те раз­мер ста­тьи в ко­ди­ров­ке КОИ-8, в ко­то­рой каж­дый сим­вол ко­ди­ру­ет­ся 8 битами.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1920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960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120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240 Кбайт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552" y="6199971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ука­зан под но­ме­ром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32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672" y="261449"/>
            <a:ext cx="114900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</a:t>
            </a:r>
            <a:endParaRPr lang="ru-RU" b="1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Статья, на­бран­ная на компьютере, со­дер­жит 32 страницы, на каж­дой стра­ни­це 40 строк, в каж­дой стро­ке 48 символов. Опре­де­ли­те раз­мер ста­тьи в ко­ди­ров­ке КОИ-8, в ко­то­рой каж­дый сим­вол ко­ди­ру­ет­ся 8 битами.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120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480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960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60 Кбайт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097" y="6126079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62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854" y="242977"/>
            <a:ext cx="117578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</a:t>
            </a:r>
            <a:endParaRPr lang="ru-RU" b="1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одной из ко­ди­ро­вок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Unicode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каж­дый символ ко­ди­ру­ет­ся 16 битами. Опре­де­ли­те размер сле­ду­ю­ще­го предложения в дан­ной кодировке: </a:t>
            </a:r>
            <a:endParaRPr lang="ru-RU" b="0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Роняет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лес баг­ря­ный свой убор,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среб­рит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мороз увя­нув­шее поле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120 бит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960 бит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480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60 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7854" y="6283098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96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309" y="372285"/>
            <a:ext cx="11619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4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Статья, на­бран­ная на компьютере, со­дер­жит 48 страниц, на каж­дой странице 40 строк, в каж­дой строке 64 символа. Опре­де­ли­те размер ста­тьи в ко­ди­ров­ке КОИ-8, в ко­то­рой каждый сим­вол кодируется 8 битами.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120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240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1920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960 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6207" y="6107606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29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073" y="335340"/>
            <a:ext cx="115454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5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Статья, на­бран­ная на компьютере, со­дер­жит 64 страницы, на каж­дой странице 40 строк, в каж­дой строке 40 символов. Опре­де­ли­те размер ста­тьи в ко­ди­ров­ке КОИ-8, в ко­то­рой каждый сим­вол кодируется 8 битами.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100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1600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800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200 Кбайт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370" y="6098370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38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981" y="242976"/>
            <a:ext cx="113607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6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Статья, на­бран­ная на компьютере, со­дер­жит 32 страницы, на каж­дой стра­ни­це 40 строк, в каж­дой стро­ке 64 символа. Опре­де­ли­те раз­мер ста­тьи в ко­ди­ров­ке КОИ-8, в ко­то­рой каж­дый сим­вол ко­ди­ру­ет­ся 8 битами.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640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160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1280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80 Кбайт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316" y="6255388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ука­зан под но­ме­ром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301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619" y="270686"/>
            <a:ext cx="114900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7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одной из ко­ди­ро­вок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Unicode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каж­дый сим­вол ко­ди­ру­ет­ся 16 битами. Опре­де­ли­те раз­мер сле­ду­ю­ще­го пред­ло­же­ния в дан­ной кодировке: </a:t>
            </a:r>
            <a:endParaRPr lang="ru-RU" b="0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 любил твои отзывы, глу­хие звуки, без­дны глас.</a:t>
            </a:r>
            <a:endParaRPr lang="ru-RU" b="0" i="0" dirty="0" smtClean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816 бит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408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102 бит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51 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8619" y="6172262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08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93964" y="194853"/>
            <a:ext cx="11545454" cy="37574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1740" rIns="0" bIns="3174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Задание 8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Ученик на­би­ра­ет со­чи­не­ние по ли­те­ра­ту­ре на компьютере, ис­поль­зуя ко­ди­ров­ку KOI-8. Опре­де­ли­те какой объём па­мя­ти займёт сле­ду­ю­щая фраза: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 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Пушкин — это наше всё!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 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Каждый сим­вол в ко­ди­ров­ке KOI-8 за­ни­ма­ет 8 бит памяти.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 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1) 22 бита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2) 88 байт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3) 44 байт</a:t>
            </a:r>
          </a:p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4) 176 бит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6284" y="6218443"/>
            <a:ext cx="5153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58151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382" y="242976"/>
            <a:ext cx="116562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Задание 9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Статья, на­бран­ная на компьютере, со­дер­жит 48 страниц, на каж­дой странице 40 строк, в каж­дой строке 40 символов. Опре­де­ли­те размер ста­тьи в ко­ди­ров­ке КОИ-8, в ко­то­рой каждый сим­вол кодируется 8 битами.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75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150 Кбайт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1200 байт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600 байт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043" y="6126079"/>
            <a:ext cx="5237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Правильный ответ указан под номером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16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388</Words>
  <Application>Microsoft Office PowerPoint</Application>
  <PresentationFormat>Широкоэкранный</PresentationFormat>
  <Paragraphs>87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Караева Айна Хамидуловна</dc:creator>
  <cp:lastModifiedBy>Караева Айна Хамидуловна</cp:lastModifiedBy>
  <cp:revision>4</cp:revision>
  <dcterms:created xsi:type="dcterms:W3CDTF">2018-02-12T06:22:14Z</dcterms:created>
  <dcterms:modified xsi:type="dcterms:W3CDTF">2018-02-13T06:16:22Z</dcterms:modified>
</cp:coreProperties>
</file>