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9" r:id="rId4"/>
    <p:sldId id="260" r:id="rId5"/>
    <p:sldId id="261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52070F-4D9E-4550-A476-33F8DE2BB590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94882-05DB-4725-AF92-E6C84CD9A6B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94882-05DB-4725-AF92-E6C84CD9A6B8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Богатства, отданные людям.</a:t>
            </a:r>
            <a:endParaRPr lang="ru-RU" sz="6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56266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3200" dirty="0" smtClean="0"/>
              <a:t>Подготовила : Ученица 3 В класса</a:t>
            </a:r>
          </a:p>
          <a:p>
            <a:r>
              <a:rPr lang="ru-RU" sz="3200" dirty="0" err="1" smtClean="0"/>
              <a:t>Заводаева</a:t>
            </a:r>
            <a:r>
              <a:rPr lang="ru-RU" sz="3200" dirty="0" smtClean="0"/>
              <a:t> Дарья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420112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Цель: рассказать о людях, труд которых не всегда заметен, но очень важен.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886200"/>
          </a:xfrm>
        </p:spPr>
        <p:txBody>
          <a:bodyPr/>
          <a:lstStyle/>
          <a:p>
            <a:pPr>
              <a:buNone/>
            </a:pPr>
            <a:r>
              <a:rPr lang="ru-RU" sz="3600" u="sng" dirty="0" smtClean="0"/>
              <a:t>Задачи: </a:t>
            </a:r>
          </a:p>
          <a:p>
            <a:r>
              <a:rPr lang="ru-RU" sz="3200" dirty="0" smtClean="0"/>
              <a:t>Собрать информацию о людях разных профессий</a:t>
            </a:r>
          </a:p>
          <a:p>
            <a:r>
              <a:rPr lang="ru-RU" sz="3200" dirty="0" smtClean="0"/>
              <a:t>Посетить место работы данных людей</a:t>
            </a:r>
          </a:p>
          <a:p>
            <a:r>
              <a:rPr lang="ru-RU" sz="3200" dirty="0" smtClean="0"/>
              <a:t>Результат работы представить в виде презентации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411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5626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В мировой истории есть много людей, которые совершали великие поступки для блага других. О них много и часто говорят. А мне бы хотелось рассказать о тех людях, труд которых кажется порой не таким уж и великим, но он очень значим для всех окружающих. И если бы этих людей не было, то могло и не быть многих знаменитых людей.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411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/>
              <a:t>    Например, моя мама </a:t>
            </a:r>
          </a:p>
          <a:p>
            <a:pPr>
              <a:buNone/>
            </a:pPr>
            <a:r>
              <a:rPr lang="ru-RU" sz="2800" dirty="0" smtClean="0"/>
              <a:t>работает медицинской</a:t>
            </a:r>
          </a:p>
          <a:p>
            <a:pPr>
              <a:buNone/>
            </a:pPr>
            <a:r>
              <a:rPr lang="ru-RU" sz="2800" dirty="0" smtClean="0"/>
              <a:t>сестрой в детской </a:t>
            </a:r>
          </a:p>
          <a:p>
            <a:pPr>
              <a:buNone/>
            </a:pPr>
            <a:r>
              <a:rPr lang="ru-RU" sz="2800" dirty="0" smtClean="0"/>
              <a:t>поликлинике. </a:t>
            </a:r>
          </a:p>
          <a:p>
            <a:pPr>
              <a:buNone/>
            </a:pPr>
            <a:r>
              <a:rPr lang="ru-RU" sz="2800" dirty="0" smtClean="0"/>
              <a:t>    Каждый день она следит</a:t>
            </a:r>
          </a:p>
          <a:p>
            <a:pPr>
              <a:buNone/>
            </a:pPr>
            <a:r>
              <a:rPr lang="ru-RU" sz="2800" dirty="0" smtClean="0"/>
              <a:t>за тем, чтобы ребята,</a:t>
            </a:r>
          </a:p>
          <a:p>
            <a:pPr>
              <a:buNone/>
            </a:pPr>
            <a:r>
              <a:rPr lang="ru-RU" sz="2800" dirty="0" smtClean="0"/>
              <a:t>которые приходят в детский</a:t>
            </a:r>
          </a:p>
          <a:p>
            <a:pPr>
              <a:buNone/>
            </a:pPr>
            <a:r>
              <a:rPr lang="ru-RU" sz="2800" dirty="0" smtClean="0"/>
              <a:t>сад были здоровыми, </a:t>
            </a:r>
          </a:p>
          <a:p>
            <a:pPr>
              <a:buNone/>
            </a:pPr>
            <a:r>
              <a:rPr lang="ru-RU" sz="2800" dirty="0" smtClean="0"/>
              <a:t>правильно развивались,</a:t>
            </a:r>
          </a:p>
          <a:p>
            <a:pPr>
              <a:buNone/>
            </a:pPr>
            <a:r>
              <a:rPr lang="ru-RU" sz="2800" dirty="0" smtClean="0"/>
              <a:t>получали вкусную и </a:t>
            </a:r>
          </a:p>
          <a:p>
            <a:pPr>
              <a:buNone/>
            </a:pPr>
            <a:r>
              <a:rPr lang="ru-RU" sz="2800" dirty="0" smtClean="0"/>
              <a:t>полезную пищу.</a:t>
            </a:r>
            <a:endParaRPr lang="ru-RU" sz="2800" dirty="0"/>
          </a:p>
        </p:txBody>
      </p:sp>
      <p:pic>
        <p:nvPicPr>
          <p:cNvPr id="4" name="Рисунок 3" descr="C:\Users\User\AppData\Local\Microsoft\Windows\INetCache\Content.Word\CSC_13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990600"/>
            <a:ext cx="4038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791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8305800" cy="5486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200" dirty="0" smtClean="0"/>
              <a:t>А сколько раз она</a:t>
            </a:r>
          </a:p>
          <a:p>
            <a:pPr>
              <a:buNone/>
            </a:pPr>
            <a:r>
              <a:rPr lang="ru-RU" sz="3200" dirty="0" smtClean="0"/>
              <a:t>оказывала первую </a:t>
            </a:r>
          </a:p>
          <a:p>
            <a:pPr>
              <a:buNone/>
            </a:pPr>
            <a:r>
              <a:rPr lang="ru-RU" sz="3200" dirty="0" smtClean="0"/>
              <a:t>медицинскую помощь нам,</a:t>
            </a:r>
          </a:p>
          <a:p>
            <a:pPr>
              <a:buNone/>
            </a:pPr>
            <a:r>
              <a:rPr lang="ru-RU" sz="3200" dirty="0" smtClean="0"/>
              <a:t>детям, когда мы получали</a:t>
            </a:r>
          </a:p>
          <a:p>
            <a:pPr>
              <a:buNone/>
            </a:pPr>
            <a:r>
              <a:rPr lang="ru-RU" sz="3200" dirty="0" smtClean="0"/>
              <a:t>серьезные травмы: </a:t>
            </a:r>
          </a:p>
          <a:p>
            <a:pPr>
              <a:buNone/>
            </a:pPr>
            <a:r>
              <a:rPr lang="ru-RU" sz="3200" dirty="0" smtClean="0"/>
              <a:t>разбивали носы, головы, </a:t>
            </a:r>
          </a:p>
          <a:p>
            <a:pPr>
              <a:buNone/>
            </a:pPr>
            <a:r>
              <a:rPr lang="ru-RU" sz="3200" dirty="0" smtClean="0"/>
              <a:t>колени. </a:t>
            </a:r>
          </a:p>
          <a:p>
            <a:pPr>
              <a:buNone/>
            </a:pPr>
            <a:r>
              <a:rPr lang="ru-RU" sz="3200" dirty="0" smtClean="0"/>
              <a:t>    И все это она делала </a:t>
            </a:r>
          </a:p>
          <a:p>
            <a:pPr>
              <a:buNone/>
            </a:pPr>
            <a:r>
              <a:rPr lang="ru-RU" sz="3200" dirty="0" smtClean="0"/>
              <a:t>ласковыми, любящими и</a:t>
            </a:r>
          </a:p>
          <a:p>
            <a:pPr>
              <a:buNone/>
            </a:pPr>
            <a:r>
              <a:rPr lang="ru-RU" sz="3200" dirty="0" smtClean="0"/>
              <a:t> заботливыми руками.</a:t>
            </a:r>
            <a:endParaRPr lang="ru-RU" sz="3200" dirty="0"/>
          </a:p>
        </p:txBody>
      </p:sp>
      <p:pic>
        <p:nvPicPr>
          <p:cNvPr id="1026" name="Picture 2" descr="CSC_13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914400"/>
            <a:ext cx="3505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1031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200" dirty="0" smtClean="0"/>
              <a:t>Я бы о многих еще </a:t>
            </a:r>
          </a:p>
          <a:p>
            <a:pPr>
              <a:buNone/>
            </a:pPr>
            <a:r>
              <a:rPr lang="ru-RU" sz="3200" dirty="0" smtClean="0"/>
              <a:t>могла сказать. Но скажу</a:t>
            </a:r>
          </a:p>
          <a:p>
            <a:pPr>
              <a:buNone/>
            </a:pPr>
            <a:r>
              <a:rPr lang="ru-RU" sz="3200" dirty="0" smtClean="0"/>
              <a:t>только о тех людях, </a:t>
            </a:r>
          </a:p>
          <a:p>
            <a:pPr>
              <a:buNone/>
            </a:pPr>
            <a:r>
              <a:rPr lang="ru-RU" sz="3200" dirty="0" smtClean="0"/>
              <a:t>которые дают нам</a:t>
            </a:r>
          </a:p>
          <a:p>
            <a:pPr>
              <a:buNone/>
            </a:pPr>
            <a:r>
              <a:rPr lang="ru-RU" sz="3200" dirty="0" smtClean="0"/>
              <a:t>знания и терпят все </a:t>
            </a:r>
          </a:p>
          <a:p>
            <a:pPr>
              <a:buNone/>
            </a:pPr>
            <a:r>
              <a:rPr lang="ru-RU" sz="3200" dirty="0" smtClean="0"/>
              <a:t>наши капризы, плохое </a:t>
            </a:r>
          </a:p>
          <a:p>
            <a:pPr>
              <a:buNone/>
            </a:pPr>
            <a:r>
              <a:rPr lang="ru-RU" sz="3200" dirty="0" smtClean="0"/>
              <a:t>поведение.</a:t>
            </a:r>
          </a:p>
          <a:p>
            <a:pPr>
              <a:buNone/>
            </a:pPr>
            <a:r>
              <a:rPr lang="ru-RU" sz="3200" dirty="0" smtClean="0"/>
              <a:t> </a:t>
            </a:r>
            <a:r>
              <a:rPr lang="ru-RU" sz="2800" b="1" i="1" dirty="0" smtClean="0"/>
              <a:t>Это наша учительница </a:t>
            </a:r>
          </a:p>
          <a:p>
            <a:pPr>
              <a:buNone/>
            </a:pPr>
            <a:r>
              <a:rPr lang="ru-RU" sz="3200" b="1" i="1" dirty="0" smtClean="0"/>
              <a:t>Вера Федоровна.</a:t>
            </a:r>
            <a:endParaRPr lang="ru-RU" sz="3200" b="1" i="1" dirty="0"/>
          </a:p>
        </p:txBody>
      </p:sp>
      <p:pic>
        <p:nvPicPr>
          <p:cNvPr id="4099" name="Picture 3" descr="C:\Users\User\Desktop\ФОТО\фото 2015\1 сентября 2015\DSC_04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990600"/>
            <a:ext cx="3846962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791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4864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200" dirty="0" smtClean="0"/>
              <a:t>А также моя бабушка</a:t>
            </a:r>
          </a:p>
          <a:p>
            <a:pPr>
              <a:buNone/>
            </a:pPr>
            <a:r>
              <a:rPr lang="ru-RU" sz="3200" dirty="0" smtClean="0"/>
              <a:t>Марина  Владимировна и мама Тимофея –</a:t>
            </a:r>
          </a:p>
          <a:p>
            <a:pPr>
              <a:buNone/>
            </a:pPr>
            <a:r>
              <a:rPr lang="ru-RU" sz="3200" dirty="0" err="1" smtClean="0"/>
              <a:t>Жога</a:t>
            </a:r>
            <a:r>
              <a:rPr lang="ru-RU" sz="3200" dirty="0" smtClean="0"/>
              <a:t> Александра Сергеевна. </a:t>
            </a:r>
            <a:endParaRPr lang="ru-RU" sz="3200" dirty="0"/>
          </a:p>
        </p:txBody>
      </p:sp>
      <p:pic>
        <p:nvPicPr>
          <p:cNvPr id="5123" name="Picture 3" descr="C:\Users\User\Desktop\ФОТО\фото 2015\1 сентября 2015\DSC_04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819400"/>
            <a:ext cx="6105524" cy="38671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72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разве это не великие люди?!.......</a:t>
            </a:r>
            <a:endParaRPr lang="ru-RU" sz="7200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85</TotalTime>
  <Words>253</Words>
  <Application>Microsoft Office PowerPoint</Application>
  <PresentationFormat>Экран (4:3)</PresentationFormat>
  <Paragraphs>46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Богатства, отданные людям.</vt:lpstr>
      <vt:lpstr>Цель: рассказать о людях, труд которых не всегда заметен, но очень важен. 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Богатства, отданные людям.</dc:title>
  <dc:creator>User</dc:creator>
  <cp:lastModifiedBy>User</cp:lastModifiedBy>
  <cp:revision>11</cp:revision>
  <dcterms:created xsi:type="dcterms:W3CDTF">2006-08-16T00:00:00Z</dcterms:created>
  <dcterms:modified xsi:type="dcterms:W3CDTF">2017-09-21T18:26:02Z</dcterms:modified>
</cp:coreProperties>
</file>