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  <Override PartName="/ppt/diagrams/drawing3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264" r:id="rId2"/>
    <p:sldId id="257" r:id="rId3"/>
    <p:sldId id="259" r:id="rId4"/>
    <p:sldId id="260" r:id="rId5"/>
    <p:sldId id="262" r:id="rId6"/>
    <p:sldId id="265" r:id="rId7"/>
    <p:sldId id="263" r:id="rId8"/>
    <p:sldId id="267" r:id="rId9"/>
    <p:sldId id="269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62" autoAdjust="0"/>
    <p:restoredTop sz="94660"/>
  </p:normalViewPr>
  <p:slideViewPr>
    <p:cSldViewPr>
      <p:cViewPr varScale="1">
        <p:scale>
          <a:sx n="68" d="100"/>
          <a:sy n="68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13801ED-A623-41AE-AD08-DF613D689473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F1DA07D-AC74-43F4-A05F-AACB7A58E9A2}">
      <dgm:prSet phldrT="[Текст]"/>
      <dgm:spPr/>
      <dgm:t>
        <a:bodyPr/>
        <a:lstStyle/>
        <a:p>
          <a:r>
            <a:rPr lang="ru-RU" dirty="0" smtClean="0">
              <a:ln>
                <a:solidFill>
                  <a:schemeClr val="tx1"/>
                </a:solidFill>
              </a:ln>
            </a:rPr>
            <a:t>Эмоциональное состояние ребенка в семье и дома</a:t>
          </a:r>
          <a:endParaRPr lang="ru-RU" dirty="0">
            <a:ln>
              <a:solidFill>
                <a:schemeClr val="tx1"/>
              </a:solidFill>
            </a:ln>
          </a:endParaRPr>
        </a:p>
      </dgm:t>
    </dgm:pt>
    <dgm:pt modelId="{AFDB65AC-A704-4BC6-9728-455A767EF8D1}" type="parTrans" cxnId="{FAB6A938-A509-4DBD-BC7D-68B01876A5B4}">
      <dgm:prSet/>
      <dgm:spPr/>
      <dgm:t>
        <a:bodyPr/>
        <a:lstStyle/>
        <a:p>
          <a:endParaRPr lang="ru-RU"/>
        </a:p>
      </dgm:t>
    </dgm:pt>
    <dgm:pt modelId="{63740645-9F4C-4C51-9661-D7A299EE0006}" type="sibTrans" cxnId="{FAB6A938-A509-4DBD-BC7D-68B01876A5B4}">
      <dgm:prSet/>
      <dgm:spPr/>
      <dgm:t>
        <a:bodyPr/>
        <a:lstStyle/>
        <a:p>
          <a:endParaRPr lang="ru-RU"/>
        </a:p>
      </dgm:t>
    </dgm:pt>
    <dgm:pt modelId="{18A16EC0-3E7F-476E-8258-9EA487463C44}">
      <dgm:prSet phldrT="[Текст]"/>
      <dgm:spPr/>
      <dgm:t>
        <a:bodyPr/>
        <a:lstStyle/>
        <a:p>
          <a:r>
            <a:rPr lang="ru-RU" dirty="0" smtClean="0">
              <a:ln>
                <a:solidFill>
                  <a:schemeClr val="tx1"/>
                </a:solidFill>
              </a:ln>
            </a:rPr>
            <a:t>Образ жизни в семье</a:t>
          </a:r>
          <a:endParaRPr lang="ru-RU" dirty="0">
            <a:ln>
              <a:solidFill>
                <a:schemeClr val="tx1"/>
              </a:solidFill>
            </a:ln>
          </a:endParaRPr>
        </a:p>
      </dgm:t>
    </dgm:pt>
    <dgm:pt modelId="{7D21A500-2D91-4BED-9204-718959EE4589}" type="parTrans" cxnId="{7BB94980-5AED-4C1E-8A4D-DD53BA20E115}">
      <dgm:prSet/>
      <dgm:spPr/>
      <dgm:t>
        <a:bodyPr/>
        <a:lstStyle/>
        <a:p>
          <a:endParaRPr lang="ru-RU"/>
        </a:p>
      </dgm:t>
    </dgm:pt>
    <dgm:pt modelId="{224EC2B4-7E69-433D-A485-98E6494E3114}" type="sibTrans" cxnId="{7BB94980-5AED-4C1E-8A4D-DD53BA20E115}">
      <dgm:prSet/>
      <dgm:spPr/>
      <dgm:t>
        <a:bodyPr/>
        <a:lstStyle/>
        <a:p>
          <a:endParaRPr lang="ru-RU"/>
        </a:p>
      </dgm:t>
    </dgm:pt>
    <dgm:pt modelId="{E99A1109-41D7-4893-A2A8-94EA82758602}">
      <dgm:prSet phldrT="[Текст]"/>
      <dgm:spPr/>
      <dgm:t>
        <a:bodyPr/>
        <a:lstStyle/>
        <a:p>
          <a:r>
            <a:rPr lang="ru-RU" dirty="0" smtClean="0">
              <a:ln>
                <a:solidFill>
                  <a:schemeClr val="tx1"/>
                </a:solidFill>
              </a:ln>
            </a:rPr>
            <a:t>Наследственность</a:t>
          </a:r>
          <a:endParaRPr lang="ru-RU" dirty="0">
            <a:ln>
              <a:solidFill>
                <a:schemeClr val="tx1"/>
              </a:solidFill>
            </a:ln>
          </a:endParaRPr>
        </a:p>
      </dgm:t>
    </dgm:pt>
    <dgm:pt modelId="{5900A3DB-5E9A-403D-8806-9089176BDBD5}" type="parTrans" cxnId="{368920F4-8134-4B24-BEC4-F97BA31E5F2D}">
      <dgm:prSet/>
      <dgm:spPr/>
      <dgm:t>
        <a:bodyPr/>
        <a:lstStyle/>
        <a:p>
          <a:endParaRPr lang="ru-RU"/>
        </a:p>
      </dgm:t>
    </dgm:pt>
    <dgm:pt modelId="{D7687B18-638C-441F-8CF9-F1DED5D8D039}" type="sibTrans" cxnId="{368920F4-8134-4B24-BEC4-F97BA31E5F2D}">
      <dgm:prSet/>
      <dgm:spPr/>
      <dgm:t>
        <a:bodyPr/>
        <a:lstStyle/>
        <a:p>
          <a:endParaRPr lang="ru-RU"/>
        </a:p>
      </dgm:t>
    </dgm:pt>
    <dgm:pt modelId="{F8F9BBE2-32E6-4F38-9D87-AEE4E98CE9F8}">
      <dgm:prSet phldrT="[Текст]"/>
      <dgm:spPr/>
      <dgm:t>
        <a:bodyPr/>
        <a:lstStyle/>
        <a:p>
          <a:r>
            <a:rPr lang="ru-RU" dirty="0" smtClean="0">
              <a:ln>
                <a:solidFill>
                  <a:schemeClr val="tx1"/>
                </a:solidFill>
              </a:ln>
            </a:rPr>
            <a:t>Экология</a:t>
          </a:r>
          <a:endParaRPr lang="ru-RU" dirty="0">
            <a:ln>
              <a:solidFill>
                <a:schemeClr val="tx1"/>
              </a:solidFill>
            </a:ln>
          </a:endParaRPr>
        </a:p>
      </dgm:t>
    </dgm:pt>
    <dgm:pt modelId="{2F3BF7C9-69A7-4F10-96B1-FA4847CD18BE}" type="parTrans" cxnId="{A5CD2215-1737-4A49-816B-37D6FFB89FDC}">
      <dgm:prSet/>
      <dgm:spPr/>
      <dgm:t>
        <a:bodyPr/>
        <a:lstStyle/>
        <a:p>
          <a:endParaRPr lang="ru-RU"/>
        </a:p>
      </dgm:t>
    </dgm:pt>
    <dgm:pt modelId="{847E9A50-9378-4881-9098-F71962AF4F64}" type="sibTrans" cxnId="{A5CD2215-1737-4A49-816B-37D6FFB89FDC}">
      <dgm:prSet/>
      <dgm:spPr/>
      <dgm:t>
        <a:bodyPr/>
        <a:lstStyle/>
        <a:p>
          <a:endParaRPr lang="ru-RU"/>
        </a:p>
      </dgm:t>
    </dgm:pt>
    <dgm:pt modelId="{9C3F1A90-9749-4F34-859D-EE70B34FDC57}">
      <dgm:prSet phldrT="[Текст]"/>
      <dgm:spPr/>
      <dgm:t>
        <a:bodyPr/>
        <a:lstStyle/>
        <a:p>
          <a:r>
            <a:rPr lang="ru-RU" dirty="0" smtClean="0">
              <a:ln>
                <a:solidFill>
                  <a:schemeClr val="tx1"/>
                </a:solidFill>
              </a:ln>
              <a:solidFill>
                <a:srgbClr val="FFFF00"/>
              </a:solidFill>
            </a:rPr>
            <a:t>Качество питания</a:t>
          </a:r>
          <a:endParaRPr lang="ru-RU" dirty="0">
            <a:ln>
              <a:solidFill>
                <a:schemeClr val="tx1"/>
              </a:solidFill>
            </a:ln>
            <a:solidFill>
              <a:srgbClr val="FFFF00"/>
            </a:solidFill>
          </a:endParaRPr>
        </a:p>
      </dgm:t>
    </dgm:pt>
    <dgm:pt modelId="{B0731B36-0FA1-4336-94A8-AF5CEB9E0E1E}" type="parTrans" cxnId="{A896DB32-71E3-4618-BF06-459C79E0DB37}">
      <dgm:prSet/>
      <dgm:spPr/>
      <dgm:t>
        <a:bodyPr/>
        <a:lstStyle/>
        <a:p>
          <a:endParaRPr lang="ru-RU"/>
        </a:p>
      </dgm:t>
    </dgm:pt>
    <dgm:pt modelId="{FE80B96F-ADD8-4973-852F-0FB1C046CE63}" type="sibTrans" cxnId="{A896DB32-71E3-4618-BF06-459C79E0DB37}">
      <dgm:prSet/>
      <dgm:spPr/>
      <dgm:t>
        <a:bodyPr/>
        <a:lstStyle/>
        <a:p>
          <a:endParaRPr lang="ru-RU"/>
        </a:p>
      </dgm:t>
    </dgm:pt>
    <dgm:pt modelId="{3326F2E4-ADF5-43DD-B4E0-3D0285FB98CE}">
      <dgm:prSet phldrT="[Текст]"/>
      <dgm:spPr/>
      <dgm:t>
        <a:bodyPr/>
        <a:lstStyle/>
        <a:p>
          <a:r>
            <a:rPr lang="ru-RU" dirty="0" smtClean="0">
              <a:ln>
                <a:solidFill>
                  <a:schemeClr val="tx2"/>
                </a:solidFill>
              </a:ln>
            </a:rPr>
            <a:t>Уровень медицины</a:t>
          </a:r>
          <a:endParaRPr lang="ru-RU" dirty="0">
            <a:ln>
              <a:solidFill>
                <a:schemeClr val="tx2"/>
              </a:solidFill>
            </a:ln>
          </a:endParaRPr>
        </a:p>
      </dgm:t>
    </dgm:pt>
    <dgm:pt modelId="{00FC2286-191A-4932-B0C0-CFE6BD2D6238}" type="parTrans" cxnId="{F3090A41-A8B0-433D-97F1-D1EA30DCA0C2}">
      <dgm:prSet/>
      <dgm:spPr/>
      <dgm:t>
        <a:bodyPr/>
        <a:lstStyle/>
        <a:p>
          <a:endParaRPr lang="ru-RU"/>
        </a:p>
      </dgm:t>
    </dgm:pt>
    <dgm:pt modelId="{3EE2DEFD-D75D-4F21-8295-07AF70A2C0B6}" type="sibTrans" cxnId="{F3090A41-A8B0-433D-97F1-D1EA30DCA0C2}">
      <dgm:prSet/>
      <dgm:spPr/>
      <dgm:t>
        <a:bodyPr/>
        <a:lstStyle/>
        <a:p>
          <a:endParaRPr lang="ru-RU"/>
        </a:p>
      </dgm:t>
    </dgm:pt>
    <dgm:pt modelId="{9F8B6823-6158-4ABF-8885-611E954F2F75}" type="pres">
      <dgm:prSet presAssocID="{113801ED-A623-41AE-AD08-DF613D689473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9DF35C16-DCE2-4662-B261-7E62CEFCB159}" type="pres">
      <dgm:prSet presAssocID="{7F1DA07D-AC74-43F4-A05F-AACB7A58E9A2}" presName="hierRoot1" presStyleCnt="0"/>
      <dgm:spPr/>
    </dgm:pt>
    <dgm:pt modelId="{5766E4DE-19AA-4D3D-AEE3-3FD5755D7515}" type="pres">
      <dgm:prSet presAssocID="{7F1DA07D-AC74-43F4-A05F-AACB7A58E9A2}" presName="composite" presStyleCnt="0"/>
      <dgm:spPr/>
    </dgm:pt>
    <dgm:pt modelId="{9394A243-5A96-46B8-B400-33CF4BB8C296}" type="pres">
      <dgm:prSet presAssocID="{7F1DA07D-AC74-43F4-A05F-AACB7A58E9A2}" presName="background" presStyleLbl="node0" presStyleIdx="0" presStyleCnt="1"/>
      <dgm:spPr/>
    </dgm:pt>
    <dgm:pt modelId="{9DD6AC08-5996-43BC-98E6-F5275DD9EC18}" type="pres">
      <dgm:prSet presAssocID="{7F1DA07D-AC74-43F4-A05F-AACB7A58E9A2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542460F-232A-4298-8D8E-05E957C975BB}" type="pres">
      <dgm:prSet presAssocID="{7F1DA07D-AC74-43F4-A05F-AACB7A58E9A2}" presName="hierChild2" presStyleCnt="0"/>
      <dgm:spPr/>
    </dgm:pt>
    <dgm:pt modelId="{79129AF2-32F2-4474-A042-CDBBC7BE731D}" type="pres">
      <dgm:prSet presAssocID="{7D21A500-2D91-4BED-9204-718959EE4589}" presName="Name10" presStyleLbl="parChTrans1D2" presStyleIdx="0" presStyleCnt="2"/>
      <dgm:spPr/>
      <dgm:t>
        <a:bodyPr/>
        <a:lstStyle/>
        <a:p>
          <a:endParaRPr lang="ru-RU"/>
        </a:p>
      </dgm:t>
    </dgm:pt>
    <dgm:pt modelId="{A0FA3C4D-0858-4FB5-8BF2-828131C32455}" type="pres">
      <dgm:prSet presAssocID="{18A16EC0-3E7F-476E-8258-9EA487463C44}" presName="hierRoot2" presStyleCnt="0"/>
      <dgm:spPr/>
    </dgm:pt>
    <dgm:pt modelId="{E7507021-86DE-44BD-B32D-B844996F3132}" type="pres">
      <dgm:prSet presAssocID="{18A16EC0-3E7F-476E-8258-9EA487463C44}" presName="composite2" presStyleCnt="0"/>
      <dgm:spPr/>
    </dgm:pt>
    <dgm:pt modelId="{351EAF01-D389-4C40-A661-DCF61520771A}" type="pres">
      <dgm:prSet presAssocID="{18A16EC0-3E7F-476E-8258-9EA487463C44}" presName="background2" presStyleLbl="node2" presStyleIdx="0" presStyleCnt="2"/>
      <dgm:spPr/>
    </dgm:pt>
    <dgm:pt modelId="{36425451-10E7-4910-B08C-BFF7D45055EF}" type="pres">
      <dgm:prSet presAssocID="{18A16EC0-3E7F-476E-8258-9EA487463C44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5FD7C2D-DDDB-4BC5-A35D-C088C3B39414}" type="pres">
      <dgm:prSet presAssocID="{18A16EC0-3E7F-476E-8258-9EA487463C44}" presName="hierChild3" presStyleCnt="0"/>
      <dgm:spPr/>
    </dgm:pt>
    <dgm:pt modelId="{C35BFEEB-551C-405C-8F97-BCE7112C69C6}" type="pres">
      <dgm:prSet presAssocID="{5900A3DB-5E9A-403D-8806-9089176BDBD5}" presName="Name17" presStyleLbl="parChTrans1D3" presStyleIdx="0" presStyleCnt="3"/>
      <dgm:spPr/>
      <dgm:t>
        <a:bodyPr/>
        <a:lstStyle/>
        <a:p>
          <a:endParaRPr lang="ru-RU"/>
        </a:p>
      </dgm:t>
    </dgm:pt>
    <dgm:pt modelId="{4EB02BC0-26CC-41CC-8A2C-015107D2C44C}" type="pres">
      <dgm:prSet presAssocID="{E99A1109-41D7-4893-A2A8-94EA82758602}" presName="hierRoot3" presStyleCnt="0"/>
      <dgm:spPr/>
    </dgm:pt>
    <dgm:pt modelId="{8204901E-042D-4940-8A7D-39AF21DC645C}" type="pres">
      <dgm:prSet presAssocID="{E99A1109-41D7-4893-A2A8-94EA82758602}" presName="composite3" presStyleCnt="0"/>
      <dgm:spPr/>
    </dgm:pt>
    <dgm:pt modelId="{748AEBD5-7B7F-4F94-9964-13C70955325A}" type="pres">
      <dgm:prSet presAssocID="{E99A1109-41D7-4893-A2A8-94EA82758602}" presName="background3" presStyleLbl="node3" presStyleIdx="0" presStyleCnt="3"/>
      <dgm:spPr/>
    </dgm:pt>
    <dgm:pt modelId="{F03AF95F-DBB5-4AC9-8D1D-50A92EADE6C0}" type="pres">
      <dgm:prSet presAssocID="{E99A1109-41D7-4893-A2A8-94EA82758602}" presName="text3" presStyleLbl="fgAcc3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DE4E948-3F4C-431E-8D92-B4AAEA831CB4}" type="pres">
      <dgm:prSet presAssocID="{E99A1109-41D7-4893-A2A8-94EA82758602}" presName="hierChild4" presStyleCnt="0"/>
      <dgm:spPr/>
    </dgm:pt>
    <dgm:pt modelId="{451FB98B-356A-4FB6-BE91-CEB2DB085520}" type="pres">
      <dgm:prSet presAssocID="{2F3BF7C9-69A7-4F10-96B1-FA4847CD18BE}" presName="Name17" presStyleLbl="parChTrans1D3" presStyleIdx="1" presStyleCnt="3"/>
      <dgm:spPr/>
      <dgm:t>
        <a:bodyPr/>
        <a:lstStyle/>
        <a:p>
          <a:endParaRPr lang="ru-RU"/>
        </a:p>
      </dgm:t>
    </dgm:pt>
    <dgm:pt modelId="{A5CAD8A8-A92F-42F9-A171-1659EC76A717}" type="pres">
      <dgm:prSet presAssocID="{F8F9BBE2-32E6-4F38-9D87-AEE4E98CE9F8}" presName="hierRoot3" presStyleCnt="0"/>
      <dgm:spPr/>
    </dgm:pt>
    <dgm:pt modelId="{03F8125B-2ADC-4DA6-B9DC-ABFBE9AB96DD}" type="pres">
      <dgm:prSet presAssocID="{F8F9BBE2-32E6-4F38-9D87-AEE4E98CE9F8}" presName="composite3" presStyleCnt="0"/>
      <dgm:spPr/>
    </dgm:pt>
    <dgm:pt modelId="{BD83389B-7600-47CE-8CFE-95D2430D6ED6}" type="pres">
      <dgm:prSet presAssocID="{F8F9BBE2-32E6-4F38-9D87-AEE4E98CE9F8}" presName="background3" presStyleLbl="node3" presStyleIdx="1" presStyleCnt="3"/>
      <dgm:spPr/>
    </dgm:pt>
    <dgm:pt modelId="{93D5761D-F08E-46A0-9730-4801F552D7BC}" type="pres">
      <dgm:prSet presAssocID="{F8F9BBE2-32E6-4F38-9D87-AEE4E98CE9F8}" presName="text3" presStyleLbl="fgAcc3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4604510-29DF-4BAC-9983-C9D292C51B35}" type="pres">
      <dgm:prSet presAssocID="{F8F9BBE2-32E6-4F38-9D87-AEE4E98CE9F8}" presName="hierChild4" presStyleCnt="0"/>
      <dgm:spPr/>
    </dgm:pt>
    <dgm:pt modelId="{4C29DBB8-E2E0-45FE-A964-321A24B0A729}" type="pres">
      <dgm:prSet presAssocID="{B0731B36-0FA1-4336-94A8-AF5CEB9E0E1E}" presName="Name10" presStyleLbl="parChTrans1D2" presStyleIdx="1" presStyleCnt="2"/>
      <dgm:spPr/>
      <dgm:t>
        <a:bodyPr/>
        <a:lstStyle/>
        <a:p>
          <a:endParaRPr lang="ru-RU"/>
        </a:p>
      </dgm:t>
    </dgm:pt>
    <dgm:pt modelId="{9E57A0B1-86FF-4493-B216-7C969D6CC4A0}" type="pres">
      <dgm:prSet presAssocID="{9C3F1A90-9749-4F34-859D-EE70B34FDC57}" presName="hierRoot2" presStyleCnt="0"/>
      <dgm:spPr/>
    </dgm:pt>
    <dgm:pt modelId="{9E4671E8-A863-4488-BEDB-24684C5E7C59}" type="pres">
      <dgm:prSet presAssocID="{9C3F1A90-9749-4F34-859D-EE70B34FDC57}" presName="composite2" presStyleCnt="0"/>
      <dgm:spPr/>
    </dgm:pt>
    <dgm:pt modelId="{48C17A00-E114-4DD5-BC77-69FA2DB47DDA}" type="pres">
      <dgm:prSet presAssocID="{9C3F1A90-9749-4F34-859D-EE70B34FDC57}" presName="background2" presStyleLbl="node2" presStyleIdx="1" presStyleCnt="2"/>
      <dgm:spPr/>
    </dgm:pt>
    <dgm:pt modelId="{F122A734-4415-433E-B7FF-E0766673DB22}" type="pres">
      <dgm:prSet presAssocID="{9C3F1A90-9749-4F34-859D-EE70B34FDC57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18DC12D-812D-4AD0-BA94-7C0744D7C7AB}" type="pres">
      <dgm:prSet presAssocID="{9C3F1A90-9749-4F34-859D-EE70B34FDC57}" presName="hierChild3" presStyleCnt="0"/>
      <dgm:spPr/>
    </dgm:pt>
    <dgm:pt modelId="{C0200922-2769-4E96-AD6F-6F138779DE1A}" type="pres">
      <dgm:prSet presAssocID="{00FC2286-191A-4932-B0C0-CFE6BD2D6238}" presName="Name17" presStyleLbl="parChTrans1D3" presStyleIdx="2" presStyleCnt="3"/>
      <dgm:spPr/>
      <dgm:t>
        <a:bodyPr/>
        <a:lstStyle/>
        <a:p>
          <a:endParaRPr lang="ru-RU"/>
        </a:p>
      </dgm:t>
    </dgm:pt>
    <dgm:pt modelId="{B771DAD0-53AF-40AF-BD45-E696DD4F16C5}" type="pres">
      <dgm:prSet presAssocID="{3326F2E4-ADF5-43DD-B4E0-3D0285FB98CE}" presName="hierRoot3" presStyleCnt="0"/>
      <dgm:spPr/>
    </dgm:pt>
    <dgm:pt modelId="{332E31C8-FBD8-4E8B-908D-68B4ECC1FAC5}" type="pres">
      <dgm:prSet presAssocID="{3326F2E4-ADF5-43DD-B4E0-3D0285FB98CE}" presName="composite3" presStyleCnt="0"/>
      <dgm:spPr/>
    </dgm:pt>
    <dgm:pt modelId="{A45F3DF8-DDCC-4C1E-87C6-E144B4A00782}" type="pres">
      <dgm:prSet presAssocID="{3326F2E4-ADF5-43DD-B4E0-3D0285FB98CE}" presName="background3" presStyleLbl="node3" presStyleIdx="2" presStyleCnt="3"/>
      <dgm:spPr/>
    </dgm:pt>
    <dgm:pt modelId="{133EF58B-33EC-45F8-A23E-0E3BAA648957}" type="pres">
      <dgm:prSet presAssocID="{3326F2E4-ADF5-43DD-B4E0-3D0285FB98CE}" presName="text3" presStyleLbl="fgAcc3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B0E2793-B90B-4A92-8477-88EB5BD261FD}" type="pres">
      <dgm:prSet presAssocID="{3326F2E4-ADF5-43DD-B4E0-3D0285FB98CE}" presName="hierChild4" presStyleCnt="0"/>
      <dgm:spPr/>
    </dgm:pt>
  </dgm:ptLst>
  <dgm:cxnLst>
    <dgm:cxn modelId="{07D61448-93F4-491D-AD18-F7BF01EC6459}" type="presOf" srcId="{E99A1109-41D7-4893-A2A8-94EA82758602}" destId="{F03AF95F-DBB5-4AC9-8D1D-50A92EADE6C0}" srcOrd="0" destOrd="0" presId="urn:microsoft.com/office/officeart/2005/8/layout/hierarchy1"/>
    <dgm:cxn modelId="{7BB94980-5AED-4C1E-8A4D-DD53BA20E115}" srcId="{7F1DA07D-AC74-43F4-A05F-AACB7A58E9A2}" destId="{18A16EC0-3E7F-476E-8258-9EA487463C44}" srcOrd="0" destOrd="0" parTransId="{7D21A500-2D91-4BED-9204-718959EE4589}" sibTransId="{224EC2B4-7E69-433D-A485-98E6494E3114}"/>
    <dgm:cxn modelId="{FA519F71-AD50-4837-B194-FE7DAF97C627}" type="presOf" srcId="{F8F9BBE2-32E6-4F38-9D87-AEE4E98CE9F8}" destId="{93D5761D-F08E-46A0-9730-4801F552D7BC}" srcOrd="0" destOrd="0" presId="urn:microsoft.com/office/officeart/2005/8/layout/hierarchy1"/>
    <dgm:cxn modelId="{DE74C33F-8E50-430D-B0E2-76ACF1CFFE7E}" type="presOf" srcId="{B0731B36-0FA1-4336-94A8-AF5CEB9E0E1E}" destId="{4C29DBB8-E2E0-45FE-A964-321A24B0A729}" srcOrd="0" destOrd="0" presId="urn:microsoft.com/office/officeart/2005/8/layout/hierarchy1"/>
    <dgm:cxn modelId="{A2841BBB-723B-44DB-B21D-77E0361B1CBC}" type="presOf" srcId="{5900A3DB-5E9A-403D-8806-9089176BDBD5}" destId="{C35BFEEB-551C-405C-8F97-BCE7112C69C6}" srcOrd="0" destOrd="0" presId="urn:microsoft.com/office/officeart/2005/8/layout/hierarchy1"/>
    <dgm:cxn modelId="{FAB6A938-A509-4DBD-BC7D-68B01876A5B4}" srcId="{113801ED-A623-41AE-AD08-DF613D689473}" destId="{7F1DA07D-AC74-43F4-A05F-AACB7A58E9A2}" srcOrd="0" destOrd="0" parTransId="{AFDB65AC-A704-4BC6-9728-455A767EF8D1}" sibTransId="{63740645-9F4C-4C51-9661-D7A299EE0006}"/>
    <dgm:cxn modelId="{D3509306-A467-41A2-A514-9F4A3DF6C34A}" type="presOf" srcId="{7F1DA07D-AC74-43F4-A05F-AACB7A58E9A2}" destId="{9DD6AC08-5996-43BC-98E6-F5275DD9EC18}" srcOrd="0" destOrd="0" presId="urn:microsoft.com/office/officeart/2005/8/layout/hierarchy1"/>
    <dgm:cxn modelId="{AB9A5073-98BE-4C5B-B53D-1B71BD39F645}" type="presOf" srcId="{3326F2E4-ADF5-43DD-B4E0-3D0285FB98CE}" destId="{133EF58B-33EC-45F8-A23E-0E3BAA648957}" srcOrd="0" destOrd="0" presId="urn:microsoft.com/office/officeart/2005/8/layout/hierarchy1"/>
    <dgm:cxn modelId="{5ED822AA-E3D6-497A-92C0-1ECCA8FE4D98}" type="presOf" srcId="{2F3BF7C9-69A7-4F10-96B1-FA4847CD18BE}" destId="{451FB98B-356A-4FB6-BE91-CEB2DB085520}" srcOrd="0" destOrd="0" presId="urn:microsoft.com/office/officeart/2005/8/layout/hierarchy1"/>
    <dgm:cxn modelId="{A5CD2215-1737-4A49-816B-37D6FFB89FDC}" srcId="{18A16EC0-3E7F-476E-8258-9EA487463C44}" destId="{F8F9BBE2-32E6-4F38-9D87-AEE4E98CE9F8}" srcOrd="1" destOrd="0" parTransId="{2F3BF7C9-69A7-4F10-96B1-FA4847CD18BE}" sibTransId="{847E9A50-9378-4881-9098-F71962AF4F64}"/>
    <dgm:cxn modelId="{F3090A41-A8B0-433D-97F1-D1EA30DCA0C2}" srcId="{9C3F1A90-9749-4F34-859D-EE70B34FDC57}" destId="{3326F2E4-ADF5-43DD-B4E0-3D0285FB98CE}" srcOrd="0" destOrd="0" parTransId="{00FC2286-191A-4932-B0C0-CFE6BD2D6238}" sibTransId="{3EE2DEFD-D75D-4F21-8295-07AF70A2C0B6}"/>
    <dgm:cxn modelId="{606E65DC-A43A-4BA6-959A-D9D4ED0514CA}" type="presOf" srcId="{18A16EC0-3E7F-476E-8258-9EA487463C44}" destId="{36425451-10E7-4910-B08C-BFF7D45055EF}" srcOrd="0" destOrd="0" presId="urn:microsoft.com/office/officeart/2005/8/layout/hierarchy1"/>
    <dgm:cxn modelId="{A896DB32-71E3-4618-BF06-459C79E0DB37}" srcId="{7F1DA07D-AC74-43F4-A05F-AACB7A58E9A2}" destId="{9C3F1A90-9749-4F34-859D-EE70B34FDC57}" srcOrd="1" destOrd="0" parTransId="{B0731B36-0FA1-4336-94A8-AF5CEB9E0E1E}" sibTransId="{FE80B96F-ADD8-4973-852F-0FB1C046CE63}"/>
    <dgm:cxn modelId="{368920F4-8134-4B24-BEC4-F97BA31E5F2D}" srcId="{18A16EC0-3E7F-476E-8258-9EA487463C44}" destId="{E99A1109-41D7-4893-A2A8-94EA82758602}" srcOrd="0" destOrd="0" parTransId="{5900A3DB-5E9A-403D-8806-9089176BDBD5}" sibTransId="{D7687B18-638C-441F-8CF9-F1DED5D8D039}"/>
    <dgm:cxn modelId="{0CE9ABF3-A537-4024-9EBB-C81AF25FB49E}" type="presOf" srcId="{113801ED-A623-41AE-AD08-DF613D689473}" destId="{9F8B6823-6158-4ABF-8885-611E954F2F75}" srcOrd="0" destOrd="0" presId="urn:microsoft.com/office/officeart/2005/8/layout/hierarchy1"/>
    <dgm:cxn modelId="{86AB51D5-2513-4128-8343-982D971F9D25}" type="presOf" srcId="{9C3F1A90-9749-4F34-859D-EE70B34FDC57}" destId="{F122A734-4415-433E-B7FF-E0766673DB22}" srcOrd="0" destOrd="0" presId="urn:microsoft.com/office/officeart/2005/8/layout/hierarchy1"/>
    <dgm:cxn modelId="{980C79C5-D7FC-4150-AF1A-A05B0BA9D178}" type="presOf" srcId="{00FC2286-191A-4932-B0C0-CFE6BD2D6238}" destId="{C0200922-2769-4E96-AD6F-6F138779DE1A}" srcOrd="0" destOrd="0" presId="urn:microsoft.com/office/officeart/2005/8/layout/hierarchy1"/>
    <dgm:cxn modelId="{14B2986A-B709-44AA-A7C0-BFFA95FE56A5}" type="presOf" srcId="{7D21A500-2D91-4BED-9204-718959EE4589}" destId="{79129AF2-32F2-4474-A042-CDBBC7BE731D}" srcOrd="0" destOrd="0" presId="urn:microsoft.com/office/officeart/2005/8/layout/hierarchy1"/>
    <dgm:cxn modelId="{F316492F-6736-4C10-9A01-86E2E5AD7E47}" type="presParOf" srcId="{9F8B6823-6158-4ABF-8885-611E954F2F75}" destId="{9DF35C16-DCE2-4662-B261-7E62CEFCB159}" srcOrd="0" destOrd="0" presId="urn:microsoft.com/office/officeart/2005/8/layout/hierarchy1"/>
    <dgm:cxn modelId="{654FB9C1-A935-4D01-9559-D39EA0A84AD0}" type="presParOf" srcId="{9DF35C16-DCE2-4662-B261-7E62CEFCB159}" destId="{5766E4DE-19AA-4D3D-AEE3-3FD5755D7515}" srcOrd="0" destOrd="0" presId="urn:microsoft.com/office/officeart/2005/8/layout/hierarchy1"/>
    <dgm:cxn modelId="{78EDF100-B32E-4634-8600-5FD960EEBF53}" type="presParOf" srcId="{5766E4DE-19AA-4D3D-AEE3-3FD5755D7515}" destId="{9394A243-5A96-46B8-B400-33CF4BB8C296}" srcOrd="0" destOrd="0" presId="urn:microsoft.com/office/officeart/2005/8/layout/hierarchy1"/>
    <dgm:cxn modelId="{8223BA2F-78CA-4529-A0D7-3C6B4791701E}" type="presParOf" srcId="{5766E4DE-19AA-4D3D-AEE3-3FD5755D7515}" destId="{9DD6AC08-5996-43BC-98E6-F5275DD9EC18}" srcOrd="1" destOrd="0" presId="urn:microsoft.com/office/officeart/2005/8/layout/hierarchy1"/>
    <dgm:cxn modelId="{0B2A2F78-C96E-40DC-BA34-0B5C241A64A5}" type="presParOf" srcId="{9DF35C16-DCE2-4662-B261-7E62CEFCB159}" destId="{F542460F-232A-4298-8D8E-05E957C975BB}" srcOrd="1" destOrd="0" presId="urn:microsoft.com/office/officeart/2005/8/layout/hierarchy1"/>
    <dgm:cxn modelId="{10ABBD2E-AE58-4B5F-871B-209B06BE9D76}" type="presParOf" srcId="{F542460F-232A-4298-8D8E-05E957C975BB}" destId="{79129AF2-32F2-4474-A042-CDBBC7BE731D}" srcOrd="0" destOrd="0" presId="urn:microsoft.com/office/officeart/2005/8/layout/hierarchy1"/>
    <dgm:cxn modelId="{7E8EE1C7-4308-49D4-A32A-756A6F2DE7FF}" type="presParOf" srcId="{F542460F-232A-4298-8D8E-05E957C975BB}" destId="{A0FA3C4D-0858-4FB5-8BF2-828131C32455}" srcOrd="1" destOrd="0" presId="urn:microsoft.com/office/officeart/2005/8/layout/hierarchy1"/>
    <dgm:cxn modelId="{3D7D5FFD-D814-4BE1-A487-E7534AF6A262}" type="presParOf" srcId="{A0FA3C4D-0858-4FB5-8BF2-828131C32455}" destId="{E7507021-86DE-44BD-B32D-B844996F3132}" srcOrd="0" destOrd="0" presId="urn:microsoft.com/office/officeart/2005/8/layout/hierarchy1"/>
    <dgm:cxn modelId="{B29BABE8-0A28-4F69-8E7E-C1D66465F444}" type="presParOf" srcId="{E7507021-86DE-44BD-B32D-B844996F3132}" destId="{351EAF01-D389-4C40-A661-DCF61520771A}" srcOrd="0" destOrd="0" presId="urn:microsoft.com/office/officeart/2005/8/layout/hierarchy1"/>
    <dgm:cxn modelId="{A407DE0F-793A-4805-8188-C22CE7D238D4}" type="presParOf" srcId="{E7507021-86DE-44BD-B32D-B844996F3132}" destId="{36425451-10E7-4910-B08C-BFF7D45055EF}" srcOrd="1" destOrd="0" presId="urn:microsoft.com/office/officeart/2005/8/layout/hierarchy1"/>
    <dgm:cxn modelId="{A67218C7-5F6B-4150-B1CD-5BC01DF349CA}" type="presParOf" srcId="{A0FA3C4D-0858-4FB5-8BF2-828131C32455}" destId="{35FD7C2D-DDDB-4BC5-A35D-C088C3B39414}" srcOrd="1" destOrd="0" presId="urn:microsoft.com/office/officeart/2005/8/layout/hierarchy1"/>
    <dgm:cxn modelId="{88B3B3C7-440A-4520-965A-5A9AB5C6D720}" type="presParOf" srcId="{35FD7C2D-DDDB-4BC5-A35D-C088C3B39414}" destId="{C35BFEEB-551C-405C-8F97-BCE7112C69C6}" srcOrd="0" destOrd="0" presId="urn:microsoft.com/office/officeart/2005/8/layout/hierarchy1"/>
    <dgm:cxn modelId="{7E6B1E10-A4BD-444C-B050-E6B9A453B89F}" type="presParOf" srcId="{35FD7C2D-DDDB-4BC5-A35D-C088C3B39414}" destId="{4EB02BC0-26CC-41CC-8A2C-015107D2C44C}" srcOrd="1" destOrd="0" presId="urn:microsoft.com/office/officeart/2005/8/layout/hierarchy1"/>
    <dgm:cxn modelId="{069C7C47-2C93-4F77-9BF5-CD8269956A00}" type="presParOf" srcId="{4EB02BC0-26CC-41CC-8A2C-015107D2C44C}" destId="{8204901E-042D-4940-8A7D-39AF21DC645C}" srcOrd="0" destOrd="0" presId="urn:microsoft.com/office/officeart/2005/8/layout/hierarchy1"/>
    <dgm:cxn modelId="{19E5778A-857E-4C20-90D0-E28951AC5C0C}" type="presParOf" srcId="{8204901E-042D-4940-8A7D-39AF21DC645C}" destId="{748AEBD5-7B7F-4F94-9964-13C70955325A}" srcOrd="0" destOrd="0" presId="urn:microsoft.com/office/officeart/2005/8/layout/hierarchy1"/>
    <dgm:cxn modelId="{FD49B765-933D-4508-AD12-D05A16DAB676}" type="presParOf" srcId="{8204901E-042D-4940-8A7D-39AF21DC645C}" destId="{F03AF95F-DBB5-4AC9-8D1D-50A92EADE6C0}" srcOrd="1" destOrd="0" presId="urn:microsoft.com/office/officeart/2005/8/layout/hierarchy1"/>
    <dgm:cxn modelId="{B8B2571D-CEDE-40D6-93D3-18D64950DA78}" type="presParOf" srcId="{4EB02BC0-26CC-41CC-8A2C-015107D2C44C}" destId="{3DE4E948-3F4C-431E-8D92-B4AAEA831CB4}" srcOrd="1" destOrd="0" presId="urn:microsoft.com/office/officeart/2005/8/layout/hierarchy1"/>
    <dgm:cxn modelId="{0995483F-3E8D-4A05-A04A-A9E3EE4E9D2C}" type="presParOf" srcId="{35FD7C2D-DDDB-4BC5-A35D-C088C3B39414}" destId="{451FB98B-356A-4FB6-BE91-CEB2DB085520}" srcOrd="2" destOrd="0" presId="urn:microsoft.com/office/officeart/2005/8/layout/hierarchy1"/>
    <dgm:cxn modelId="{01C409B4-1AF9-43DD-84D7-2DF5B0B3B7FF}" type="presParOf" srcId="{35FD7C2D-DDDB-4BC5-A35D-C088C3B39414}" destId="{A5CAD8A8-A92F-42F9-A171-1659EC76A717}" srcOrd="3" destOrd="0" presId="urn:microsoft.com/office/officeart/2005/8/layout/hierarchy1"/>
    <dgm:cxn modelId="{5F771F02-396C-4066-97DC-E357B3C94ECF}" type="presParOf" srcId="{A5CAD8A8-A92F-42F9-A171-1659EC76A717}" destId="{03F8125B-2ADC-4DA6-B9DC-ABFBE9AB96DD}" srcOrd="0" destOrd="0" presId="urn:microsoft.com/office/officeart/2005/8/layout/hierarchy1"/>
    <dgm:cxn modelId="{ED7F1E7C-E933-473B-BF3C-DF4338BA910E}" type="presParOf" srcId="{03F8125B-2ADC-4DA6-B9DC-ABFBE9AB96DD}" destId="{BD83389B-7600-47CE-8CFE-95D2430D6ED6}" srcOrd="0" destOrd="0" presId="urn:microsoft.com/office/officeart/2005/8/layout/hierarchy1"/>
    <dgm:cxn modelId="{1BCBC42E-977A-4516-98D9-8E82389BAE1B}" type="presParOf" srcId="{03F8125B-2ADC-4DA6-B9DC-ABFBE9AB96DD}" destId="{93D5761D-F08E-46A0-9730-4801F552D7BC}" srcOrd="1" destOrd="0" presId="urn:microsoft.com/office/officeart/2005/8/layout/hierarchy1"/>
    <dgm:cxn modelId="{031C4601-516F-4C83-BA36-62408F073A5B}" type="presParOf" srcId="{A5CAD8A8-A92F-42F9-A171-1659EC76A717}" destId="{B4604510-29DF-4BAC-9983-C9D292C51B35}" srcOrd="1" destOrd="0" presId="urn:microsoft.com/office/officeart/2005/8/layout/hierarchy1"/>
    <dgm:cxn modelId="{86B02D56-F269-47CB-A329-C2878255CAEE}" type="presParOf" srcId="{F542460F-232A-4298-8D8E-05E957C975BB}" destId="{4C29DBB8-E2E0-45FE-A964-321A24B0A729}" srcOrd="2" destOrd="0" presId="urn:microsoft.com/office/officeart/2005/8/layout/hierarchy1"/>
    <dgm:cxn modelId="{453D77C1-7EB8-4544-A146-286FF79A4CAA}" type="presParOf" srcId="{F542460F-232A-4298-8D8E-05E957C975BB}" destId="{9E57A0B1-86FF-4493-B216-7C969D6CC4A0}" srcOrd="3" destOrd="0" presId="urn:microsoft.com/office/officeart/2005/8/layout/hierarchy1"/>
    <dgm:cxn modelId="{DE97EF5B-D67B-4F1F-BEB9-7E585C6A66A6}" type="presParOf" srcId="{9E57A0B1-86FF-4493-B216-7C969D6CC4A0}" destId="{9E4671E8-A863-4488-BEDB-24684C5E7C59}" srcOrd="0" destOrd="0" presId="urn:microsoft.com/office/officeart/2005/8/layout/hierarchy1"/>
    <dgm:cxn modelId="{4C2A07EF-A7E4-4082-AEC0-4B5BD7C3A17D}" type="presParOf" srcId="{9E4671E8-A863-4488-BEDB-24684C5E7C59}" destId="{48C17A00-E114-4DD5-BC77-69FA2DB47DDA}" srcOrd="0" destOrd="0" presId="urn:microsoft.com/office/officeart/2005/8/layout/hierarchy1"/>
    <dgm:cxn modelId="{EFDFF722-AB24-45F6-90C1-805C34141564}" type="presParOf" srcId="{9E4671E8-A863-4488-BEDB-24684C5E7C59}" destId="{F122A734-4415-433E-B7FF-E0766673DB22}" srcOrd="1" destOrd="0" presId="urn:microsoft.com/office/officeart/2005/8/layout/hierarchy1"/>
    <dgm:cxn modelId="{10B25DB3-2894-458A-B505-9B68E7425C2F}" type="presParOf" srcId="{9E57A0B1-86FF-4493-B216-7C969D6CC4A0}" destId="{718DC12D-812D-4AD0-BA94-7C0744D7C7AB}" srcOrd="1" destOrd="0" presId="urn:microsoft.com/office/officeart/2005/8/layout/hierarchy1"/>
    <dgm:cxn modelId="{AEEF2578-9065-44BC-94C4-270B06C3C540}" type="presParOf" srcId="{718DC12D-812D-4AD0-BA94-7C0744D7C7AB}" destId="{C0200922-2769-4E96-AD6F-6F138779DE1A}" srcOrd="0" destOrd="0" presId="urn:microsoft.com/office/officeart/2005/8/layout/hierarchy1"/>
    <dgm:cxn modelId="{A889203D-CA70-44C4-BEC3-4F84C4FACC87}" type="presParOf" srcId="{718DC12D-812D-4AD0-BA94-7C0744D7C7AB}" destId="{B771DAD0-53AF-40AF-BD45-E696DD4F16C5}" srcOrd="1" destOrd="0" presId="urn:microsoft.com/office/officeart/2005/8/layout/hierarchy1"/>
    <dgm:cxn modelId="{4F59F053-14A1-4C6B-907D-14D4AFC4AC22}" type="presParOf" srcId="{B771DAD0-53AF-40AF-BD45-E696DD4F16C5}" destId="{332E31C8-FBD8-4E8B-908D-68B4ECC1FAC5}" srcOrd="0" destOrd="0" presId="urn:microsoft.com/office/officeart/2005/8/layout/hierarchy1"/>
    <dgm:cxn modelId="{CCAB8BB9-4C1C-45AC-80DE-302C36F7E238}" type="presParOf" srcId="{332E31C8-FBD8-4E8B-908D-68B4ECC1FAC5}" destId="{A45F3DF8-DDCC-4C1E-87C6-E144B4A00782}" srcOrd="0" destOrd="0" presId="urn:microsoft.com/office/officeart/2005/8/layout/hierarchy1"/>
    <dgm:cxn modelId="{338EF164-0173-466D-9EB7-07631C4F323F}" type="presParOf" srcId="{332E31C8-FBD8-4E8B-908D-68B4ECC1FAC5}" destId="{133EF58B-33EC-45F8-A23E-0E3BAA648957}" srcOrd="1" destOrd="0" presId="urn:microsoft.com/office/officeart/2005/8/layout/hierarchy1"/>
    <dgm:cxn modelId="{00A2A10C-56A4-4E26-A6DC-9F4FCE0B49F9}" type="presParOf" srcId="{B771DAD0-53AF-40AF-BD45-E696DD4F16C5}" destId="{0B0E2793-B90B-4A92-8477-88EB5BD261FD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711A261-430C-4D63-9F28-A66999BAD8F6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CB98975-7E1C-4A03-B646-BC3567E7931D}">
      <dgm:prSet phldrT="[Текст]" custT="1"/>
      <dgm:spPr>
        <a:solidFill>
          <a:srgbClr val="FFFF00"/>
        </a:solidFill>
      </dgm:spPr>
      <dgm:t>
        <a:bodyPr/>
        <a:lstStyle/>
        <a:p>
          <a:r>
            <a:rPr lang="ru-RU" sz="1600" b="1" dirty="0" smtClean="0">
              <a:solidFill>
                <a:schemeClr val="tx1"/>
              </a:solidFill>
            </a:rPr>
            <a:t>основных движениях(</a:t>
          </a:r>
          <a:r>
            <a:rPr lang="ru-RU" sz="1200" b="1" dirty="0" smtClean="0">
              <a:solidFill>
                <a:schemeClr val="tx1"/>
              </a:solidFill>
            </a:rPr>
            <a:t>ходьба, бег ,прыжки , бросание, ловля , метание, ползание и лазание)</a:t>
          </a:r>
          <a:endParaRPr lang="ru-RU" sz="1200" b="1" dirty="0">
            <a:solidFill>
              <a:schemeClr val="tx1"/>
            </a:solidFill>
          </a:endParaRPr>
        </a:p>
      </dgm:t>
    </dgm:pt>
    <dgm:pt modelId="{11CCA7CC-84B8-45A5-9933-330B602D1CDB}" type="parTrans" cxnId="{C66A17E4-F0C1-479A-BF8D-167C79855EEF}">
      <dgm:prSet/>
      <dgm:spPr/>
      <dgm:t>
        <a:bodyPr/>
        <a:lstStyle/>
        <a:p>
          <a:endParaRPr lang="ru-RU"/>
        </a:p>
      </dgm:t>
    </dgm:pt>
    <dgm:pt modelId="{A72CD9E7-1DD4-4B08-A2E1-DB351D05A0CF}" type="sibTrans" cxnId="{C66A17E4-F0C1-479A-BF8D-167C79855EEF}">
      <dgm:prSet/>
      <dgm:spPr/>
      <dgm:t>
        <a:bodyPr/>
        <a:lstStyle/>
        <a:p>
          <a:endParaRPr lang="ru-RU"/>
        </a:p>
      </dgm:t>
    </dgm:pt>
    <dgm:pt modelId="{46D0C823-A7E7-4B7D-B247-0EA8C97FF4AE}">
      <dgm:prSet phldrT="[Текст]" custT="1"/>
      <dgm:spPr>
        <a:solidFill>
          <a:srgbClr val="FF0000"/>
        </a:solidFill>
      </dgm:spPr>
      <dgm:t>
        <a:bodyPr/>
        <a:lstStyle/>
        <a:p>
          <a:r>
            <a:rPr lang="ru-RU" sz="1600" b="1" dirty="0" smtClean="0">
              <a:solidFill>
                <a:schemeClr val="tx1"/>
              </a:solidFill>
            </a:rPr>
            <a:t>подвижных играх</a:t>
          </a:r>
          <a:endParaRPr lang="ru-RU" sz="1600" b="1" dirty="0">
            <a:solidFill>
              <a:schemeClr val="tx1"/>
            </a:solidFill>
          </a:endParaRPr>
        </a:p>
      </dgm:t>
    </dgm:pt>
    <dgm:pt modelId="{7F641DB1-50D5-4E61-875E-199CD33A1B92}" type="parTrans" cxnId="{20F2D1F4-692E-41E0-B43F-35A54131633B}">
      <dgm:prSet/>
      <dgm:spPr/>
      <dgm:t>
        <a:bodyPr/>
        <a:lstStyle/>
        <a:p>
          <a:endParaRPr lang="ru-RU"/>
        </a:p>
      </dgm:t>
    </dgm:pt>
    <dgm:pt modelId="{299F7610-17AA-414B-A3EB-AAF9F724502E}" type="sibTrans" cxnId="{20F2D1F4-692E-41E0-B43F-35A54131633B}">
      <dgm:prSet/>
      <dgm:spPr/>
      <dgm:t>
        <a:bodyPr/>
        <a:lstStyle/>
        <a:p>
          <a:endParaRPr lang="ru-RU"/>
        </a:p>
      </dgm:t>
    </dgm:pt>
    <dgm:pt modelId="{AE4B7CCE-26DA-4521-A31B-7D2BDD88E5CD}">
      <dgm:prSet custT="1"/>
      <dgm:spPr>
        <a:solidFill>
          <a:srgbClr val="00B0F0"/>
        </a:solidFill>
      </dgm:spPr>
      <dgm:t>
        <a:bodyPr/>
        <a:lstStyle/>
        <a:p>
          <a:r>
            <a:rPr lang="ru-RU" sz="1600" b="1" dirty="0" smtClean="0">
              <a:solidFill>
                <a:schemeClr val="tx1"/>
              </a:solidFill>
            </a:rPr>
            <a:t>построениях и перестроениях</a:t>
          </a:r>
          <a:endParaRPr lang="ru-RU" sz="1600" b="1" dirty="0">
            <a:solidFill>
              <a:schemeClr val="tx1"/>
            </a:solidFill>
          </a:endParaRPr>
        </a:p>
      </dgm:t>
    </dgm:pt>
    <dgm:pt modelId="{95BD23B1-C3E3-45CA-BC74-479E068602AB}" type="parTrans" cxnId="{18DB328C-94C5-4071-A9AF-A0C219D630F7}">
      <dgm:prSet/>
      <dgm:spPr/>
      <dgm:t>
        <a:bodyPr/>
        <a:lstStyle/>
        <a:p>
          <a:endParaRPr lang="ru-RU"/>
        </a:p>
      </dgm:t>
    </dgm:pt>
    <dgm:pt modelId="{5CAB23DD-8E24-4557-B879-12E0DC8B0F40}" type="sibTrans" cxnId="{18DB328C-94C5-4071-A9AF-A0C219D630F7}">
      <dgm:prSet/>
      <dgm:spPr/>
      <dgm:t>
        <a:bodyPr/>
        <a:lstStyle/>
        <a:p>
          <a:endParaRPr lang="ru-RU"/>
        </a:p>
      </dgm:t>
    </dgm:pt>
    <dgm:pt modelId="{E4A9F8A1-FC1B-4E73-AF1B-E53D506CC71A}">
      <dgm:prSet custT="1"/>
      <dgm:spPr>
        <a:solidFill>
          <a:srgbClr val="7030A0"/>
        </a:solidFill>
      </dgm:spPr>
      <dgm:t>
        <a:bodyPr/>
        <a:lstStyle/>
        <a:p>
          <a:r>
            <a:rPr lang="ru-RU" sz="1600" b="1" dirty="0" smtClean="0">
              <a:solidFill>
                <a:schemeClr val="tx1"/>
              </a:solidFill>
            </a:rPr>
            <a:t>спортивных упражнениях</a:t>
          </a:r>
          <a:endParaRPr lang="ru-RU" sz="1600" b="1" dirty="0">
            <a:solidFill>
              <a:schemeClr val="tx1"/>
            </a:solidFill>
          </a:endParaRPr>
        </a:p>
      </dgm:t>
    </dgm:pt>
    <dgm:pt modelId="{C0A3DEFF-B935-41AE-A5D5-EBD6DB33062F}" type="parTrans" cxnId="{CE0A0DDF-49A1-4494-B7F2-F759A49FFDB6}">
      <dgm:prSet/>
      <dgm:spPr/>
      <dgm:t>
        <a:bodyPr/>
        <a:lstStyle/>
        <a:p>
          <a:endParaRPr lang="ru-RU"/>
        </a:p>
      </dgm:t>
    </dgm:pt>
    <dgm:pt modelId="{F47E0A61-86C8-42AB-883E-D307FFE2073F}" type="sibTrans" cxnId="{CE0A0DDF-49A1-4494-B7F2-F759A49FFDB6}">
      <dgm:prSet/>
      <dgm:spPr/>
      <dgm:t>
        <a:bodyPr/>
        <a:lstStyle/>
        <a:p>
          <a:endParaRPr lang="ru-RU"/>
        </a:p>
      </dgm:t>
    </dgm:pt>
    <dgm:pt modelId="{FD2C9800-1C91-4F04-9BC1-2F072DD11CFC}">
      <dgm:prSet custT="1"/>
      <dgm:spPr/>
      <dgm:t>
        <a:bodyPr/>
        <a:lstStyle/>
        <a:p>
          <a:r>
            <a:rPr lang="ru-RU" sz="1600" b="1" dirty="0" smtClean="0">
              <a:solidFill>
                <a:schemeClr val="tx1"/>
              </a:solidFill>
            </a:rPr>
            <a:t>общеразвивающих</a:t>
          </a:r>
          <a:r>
            <a:rPr lang="ru-RU" sz="1200" b="1" dirty="0" smtClean="0">
              <a:solidFill>
                <a:schemeClr val="tx1"/>
              </a:solidFill>
            </a:rPr>
            <a:t>(для рук и плечевого пояса, для туловища , для ног)</a:t>
          </a:r>
          <a:endParaRPr lang="ru-RU" sz="1200" b="1" dirty="0">
            <a:solidFill>
              <a:schemeClr val="tx1"/>
            </a:solidFill>
          </a:endParaRPr>
        </a:p>
      </dgm:t>
    </dgm:pt>
    <dgm:pt modelId="{E1AB9DCC-6841-4D91-B0B9-E68B60F09E56}" type="parTrans" cxnId="{5DCE0B3D-4554-4E4A-AA1C-262AFDE2B6BF}">
      <dgm:prSet/>
      <dgm:spPr/>
      <dgm:t>
        <a:bodyPr/>
        <a:lstStyle/>
        <a:p>
          <a:endParaRPr lang="ru-RU"/>
        </a:p>
      </dgm:t>
    </dgm:pt>
    <dgm:pt modelId="{3C65A3EE-8B63-49BD-B3EB-BEC03A539E44}" type="sibTrans" cxnId="{5DCE0B3D-4554-4E4A-AA1C-262AFDE2B6BF}">
      <dgm:prSet/>
      <dgm:spPr/>
      <dgm:t>
        <a:bodyPr/>
        <a:lstStyle/>
        <a:p>
          <a:endParaRPr lang="ru-RU"/>
        </a:p>
      </dgm:t>
    </dgm:pt>
    <dgm:pt modelId="{71C4C92C-8CF3-4D0C-8B62-7A7374BF09BE}" type="pres">
      <dgm:prSet presAssocID="{1711A261-430C-4D63-9F28-A66999BAD8F6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744E7C1-F4C3-4936-944E-D71391CCCBD9}" type="pres">
      <dgm:prSet presAssocID="{FD2C9800-1C91-4F04-9BC1-2F072DD11CFC}" presName="parentLin" presStyleCnt="0"/>
      <dgm:spPr/>
    </dgm:pt>
    <dgm:pt modelId="{402B7DDA-9621-4257-A46E-940F52155901}" type="pres">
      <dgm:prSet presAssocID="{FD2C9800-1C91-4F04-9BC1-2F072DD11CFC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CC14D285-D4DD-4F4E-9946-73B299C8918D}" type="pres">
      <dgm:prSet presAssocID="{FD2C9800-1C91-4F04-9BC1-2F072DD11CFC}" presName="parentText" presStyleLbl="node1" presStyleIdx="0" presStyleCnt="5" custScaleX="90909" custScaleY="9090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56F568-D65F-4769-BEC1-BB57E23717DA}" type="pres">
      <dgm:prSet presAssocID="{FD2C9800-1C91-4F04-9BC1-2F072DD11CFC}" presName="negativeSpace" presStyleCnt="0"/>
      <dgm:spPr/>
    </dgm:pt>
    <dgm:pt modelId="{28CC27BC-359C-49B6-97C8-5CCB9DAEBFFA}" type="pres">
      <dgm:prSet presAssocID="{FD2C9800-1C91-4F04-9BC1-2F072DD11CFC}" presName="childText" presStyleLbl="conFgAcc1" presStyleIdx="0" presStyleCnt="5" custLinFactNeighborX="-681" custLinFactNeighborY="-10715">
        <dgm:presLayoutVars>
          <dgm:bulletEnabled val="1"/>
        </dgm:presLayoutVars>
      </dgm:prSet>
      <dgm:spPr/>
    </dgm:pt>
    <dgm:pt modelId="{7A298751-C19E-42FF-83B0-C9C4442CCF90}" type="pres">
      <dgm:prSet presAssocID="{3C65A3EE-8B63-49BD-B3EB-BEC03A539E44}" presName="spaceBetweenRectangles" presStyleCnt="0"/>
      <dgm:spPr/>
    </dgm:pt>
    <dgm:pt modelId="{D984488D-DE3D-46E5-B892-39F7F16D942B}" type="pres">
      <dgm:prSet presAssocID="{CCB98975-7E1C-4A03-B646-BC3567E7931D}" presName="parentLin" presStyleCnt="0"/>
      <dgm:spPr/>
    </dgm:pt>
    <dgm:pt modelId="{D598B85E-52B2-4456-9499-886A3940A951}" type="pres">
      <dgm:prSet presAssocID="{CCB98975-7E1C-4A03-B646-BC3567E7931D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4F402A2D-5DF3-4382-8379-6A3142DA95FA}" type="pres">
      <dgm:prSet presAssocID="{CCB98975-7E1C-4A03-B646-BC3567E7931D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A605EE-B533-42B1-B644-A4A7DBF32E3D}" type="pres">
      <dgm:prSet presAssocID="{CCB98975-7E1C-4A03-B646-BC3567E7931D}" presName="negativeSpace" presStyleCnt="0"/>
      <dgm:spPr/>
    </dgm:pt>
    <dgm:pt modelId="{13FED282-97A2-451C-85FB-4E4EADA6CB3D}" type="pres">
      <dgm:prSet presAssocID="{CCB98975-7E1C-4A03-B646-BC3567E7931D}" presName="childText" presStyleLbl="conFgAcc1" presStyleIdx="1" presStyleCnt="5">
        <dgm:presLayoutVars>
          <dgm:bulletEnabled val="1"/>
        </dgm:presLayoutVars>
      </dgm:prSet>
      <dgm:spPr/>
    </dgm:pt>
    <dgm:pt modelId="{86A0D0F9-C03A-49DA-8BF5-7DE2996A5D61}" type="pres">
      <dgm:prSet presAssocID="{A72CD9E7-1DD4-4B08-A2E1-DB351D05A0CF}" presName="spaceBetweenRectangles" presStyleCnt="0"/>
      <dgm:spPr/>
    </dgm:pt>
    <dgm:pt modelId="{7D11DDAE-D966-4D4E-8E58-BFB7BBBEDF7A}" type="pres">
      <dgm:prSet presAssocID="{AE4B7CCE-26DA-4521-A31B-7D2BDD88E5CD}" presName="parentLin" presStyleCnt="0"/>
      <dgm:spPr/>
    </dgm:pt>
    <dgm:pt modelId="{B217A72B-458C-4256-A978-D02DE9DDC996}" type="pres">
      <dgm:prSet presAssocID="{AE4B7CCE-26DA-4521-A31B-7D2BDD88E5CD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68800B31-0172-46B1-9EC3-D5BD93DF1F3B}" type="pres">
      <dgm:prSet presAssocID="{AE4B7CCE-26DA-4521-A31B-7D2BDD88E5CD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17BB13-0BC1-4341-B799-16BE8BE37FE4}" type="pres">
      <dgm:prSet presAssocID="{AE4B7CCE-26DA-4521-A31B-7D2BDD88E5CD}" presName="negativeSpace" presStyleCnt="0"/>
      <dgm:spPr/>
    </dgm:pt>
    <dgm:pt modelId="{2A9008AB-EE3F-4A81-A085-FFBFC40AA97A}" type="pres">
      <dgm:prSet presAssocID="{AE4B7CCE-26DA-4521-A31B-7D2BDD88E5CD}" presName="childText" presStyleLbl="conFgAcc1" presStyleIdx="2" presStyleCnt="5">
        <dgm:presLayoutVars>
          <dgm:bulletEnabled val="1"/>
        </dgm:presLayoutVars>
      </dgm:prSet>
      <dgm:spPr/>
    </dgm:pt>
    <dgm:pt modelId="{50118082-151E-4C1F-8780-1B8EE1C9CA3F}" type="pres">
      <dgm:prSet presAssocID="{5CAB23DD-8E24-4557-B879-12E0DC8B0F40}" presName="spaceBetweenRectangles" presStyleCnt="0"/>
      <dgm:spPr/>
    </dgm:pt>
    <dgm:pt modelId="{DE8AFA8C-37C4-4226-B579-D5302A7C5BCF}" type="pres">
      <dgm:prSet presAssocID="{E4A9F8A1-FC1B-4E73-AF1B-E53D506CC71A}" presName="parentLin" presStyleCnt="0"/>
      <dgm:spPr/>
    </dgm:pt>
    <dgm:pt modelId="{0E20A14F-A5F4-4448-A39A-0D25FC53760F}" type="pres">
      <dgm:prSet presAssocID="{E4A9F8A1-FC1B-4E73-AF1B-E53D506CC71A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0AB455E1-51E9-43E5-B6B9-59A57C3A0E33}" type="pres">
      <dgm:prSet presAssocID="{E4A9F8A1-FC1B-4E73-AF1B-E53D506CC71A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CEECE0-D811-4474-8CDE-AA9A90481016}" type="pres">
      <dgm:prSet presAssocID="{E4A9F8A1-FC1B-4E73-AF1B-E53D506CC71A}" presName="negativeSpace" presStyleCnt="0"/>
      <dgm:spPr/>
    </dgm:pt>
    <dgm:pt modelId="{4DEB9AE8-D09D-49C1-A699-832559BC4928}" type="pres">
      <dgm:prSet presAssocID="{E4A9F8A1-FC1B-4E73-AF1B-E53D506CC71A}" presName="childText" presStyleLbl="conFgAcc1" presStyleIdx="3" presStyleCnt="5">
        <dgm:presLayoutVars>
          <dgm:bulletEnabled val="1"/>
        </dgm:presLayoutVars>
      </dgm:prSet>
      <dgm:spPr/>
    </dgm:pt>
    <dgm:pt modelId="{D160A590-67B2-4129-B26B-71917F138218}" type="pres">
      <dgm:prSet presAssocID="{F47E0A61-86C8-42AB-883E-D307FFE2073F}" presName="spaceBetweenRectangles" presStyleCnt="0"/>
      <dgm:spPr/>
    </dgm:pt>
    <dgm:pt modelId="{802013D1-1627-4D6D-8D24-D4A260E1B51A}" type="pres">
      <dgm:prSet presAssocID="{46D0C823-A7E7-4B7D-B247-0EA8C97FF4AE}" presName="parentLin" presStyleCnt="0"/>
      <dgm:spPr/>
    </dgm:pt>
    <dgm:pt modelId="{1A9140BD-7B28-4058-9C2D-108622B62472}" type="pres">
      <dgm:prSet presAssocID="{46D0C823-A7E7-4B7D-B247-0EA8C97FF4AE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8B46427D-9F1B-49BB-BB65-135554C169C3}" type="pres">
      <dgm:prSet presAssocID="{46D0C823-A7E7-4B7D-B247-0EA8C97FF4AE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F214A5-2B17-42C4-BF7F-ECA871BE7CD5}" type="pres">
      <dgm:prSet presAssocID="{46D0C823-A7E7-4B7D-B247-0EA8C97FF4AE}" presName="negativeSpace" presStyleCnt="0"/>
      <dgm:spPr/>
    </dgm:pt>
    <dgm:pt modelId="{1F5B552B-9F0C-498C-B387-398C6BA5E917}" type="pres">
      <dgm:prSet presAssocID="{46D0C823-A7E7-4B7D-B247-0EA8C97FF4AE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F65EEF2D-0A89-4ED7-BDF7-C574EFB90332}" type="presOf" srcId="{CCB98975-7E1C-4A03-B646-BC3567E7931D}" destId="{D598B85E-52B2-4456-9499-886A3940A951}" srcOrd="0" destOrd="0" presId="urn:microsoft.com/office/officeart/2005/8/layout/list1"/>
    <dgm:cxn modelId="{8B248AA9-AAB9-411D-BB8C-A802DA2E0299}" type="presOf" srcId="{FD2C9800-1C91-4F04-9BC1-2F072DD11CFC}" destId="{CC14D285-D4DD-4F4E-9946-73B299C8918D}" srcOrd="1" destOrd="0" presId="urn:microsoft.com/office/officeart/2005/8/layout/list1"/>
    <dgm:cxn modelId="{CE0A0DDF-49A1-4494-B7F2-F759A49FFDB6}" srcId="{1711A261-430C-4D63-9F28-A66999BAD8F6}" destId="{E4A9F8A1-FC1B-4E73-AF1B-E53D506CC71A}" srcOrd="3" destOrd="0" parTransId="{C0A3DEFF-B935-41AE-A5D5-EBD6DB33062F}" sibTransId="{F47E0A61-86C8-42AB-883E-D307FFE2073F}"/>
    <dgm:cxn modelId="{A46354FB-FDB0-466B-9866-8E36B28BD92A}" type="presOf" srcId="{1711A261-430C-4D63-9F28-A66999BAD8F6}" destId="{71C4C92C-8CF3-4D0C-8B62-7A7374BF09BE}" srcOrd="0" destOrd="0" presId="urn:microsoft.com/office/officeart/2005/8/layout/list1"/>
    <dgm:cxn modelId="{95F9EA52-1249-40D4-8B83-683B99E0CB55}" type="presOf" srcId="{AE4B7CCE-26DA-4521-A31B-7D2BDD88E5CD}" destId="{68800B31-0172-46B1-9EC3-D5BD93DF1F3B}" srcOrd="1" destOrd="0" presId="urn:microsoft.com/office/officeart/2005/8/layout/list1"/>
    <dgm:cxn modelId="{18DB328C-94C5-4071-A9AF-A0C219D630F7}" srcId="{1711A261-430C-4D63-9F28-A66999BAD8F6}" destId="{AE4B7CCE-26DA-4521-A31B-7D2BDD88E5CD}" srcOrd="2" destOrd="0" parTransId="{95BD23B1-C3E3-45CA-BC74-479E068602AB}" sibTransId="{5CAB23DD-8E24-4557-B879-12E0DC8B0F40}"/>
    <dgm:cxn modelId="{5325252B-957E-4040-B9C3-96F6A68C490B}" type="presOf" srcId="{AE4B7CCE-26DA-4521-A31B-7D2BDD88E5CD}" destId="{B217A72B-458C-4256-A978-D02DE9DDC996}" srcOrd="0" destOrd="0" presId="urn:microsoft.com/office/officeart/2005/8/layout/list1"/>
    <dgm:cxn modelId="{72D8D11F-C61D-41F4-B0F1-00618310E92B}" type="presOf" srcId="{FD2C9800-1C91-4F04-9BC1-2F072DD11CFC}" destId="{402B7DDA-9621-4257-A46E-940F52155901}" srcOrd="0" destOrd="0" presId="urn:microsoft.com/office/officeart/2005/8/layout/list1"/>
    <dgm:cxn modelId="{860F76BE-CD5D-4A4B-A931-08EFB000B22D}" type="presOf" srcId="{E4A9F8A1-FC1B-4E73-AF1B-E53D506CC71A}" destId="{0E20A14F-A5F4-4448-A39A-0D25FC53760F}" srcOrd="0" destOrd="0" presId="urn:microsoft.com/office/officeart/2005/8/layout/list1"/>
    <dgm:cxn modelId="{9C8E0F0A-0B72-4335-89E2-C8EA36E33B47}" type="presOf" srcId="{CCB98975-7E1C-4A03-B646-BC3567E7931D}" destId="{4F402A2D-5DF3-4382-8379-6A3142DA95FA}" srcOrd="1" destOrd="0" presId="urn:microsoft.com/office/officeart/2005/8/layout/list1"/>
    <dgm:cxn modelId="{5DCE0B3D-4554-4E4A-AA1C-262AFDE2B6BF}" srcId="{1711A261-430C-4D63-9F28-A66999BAD8F6}" destId="{FD2C9800-1C91-4F04-9BC1-2F072DD11CFC}" srcOrd="0" destOrd="0" parTransId="{E1AB9DCC-6841-4D91-B0B9-E68B60F09E56}" sibTransId="{3C65A3EE-8B63-49BD-B3EB-BEC03A539E44}"/>
    <dgm:cxn modelId="{20F2D1F4-692E-41E0-B43F-35A54131633B}" srcId="{1711A261-430C-4D63-9F28-A66999BAD8F6}" destId="{46D0C823-A7E7-4B7D-B247-0EA8C97FF4AE}" srcOrd="4" destOrd="0" parTransId="{7F641DB1-50D5-4E61-875E-199CD33A1B92}" sibTransId="{299F7610-17AA-414B-A3EB-AAF9F724502E}"/>
    <dgm:cxn modelId="{C334D8F9-E6CA-4440-9F20-331C4BA91ECC}" type="presOf" srcId="{46D0C823-A7E7-4B7D-B247-0EA8C97FF4AE}" destId="{8B46427D-9F1B-49BB-BB65-135554C169C3}" srcOrd="1" destOrd="0" presId="urn:microsoft.com/office/officeart/2005/8/layout/list1"/>
    <dgm:cxn modelId="{24745243-A854-4340-B1FA-BA9A16DD544F}" type="presOf" srcId="{46D0C823-A7E7-4B7D-B247-0EA8C97FF4AE}" destId="{1A9140BD-7B28-4058-9C2D-108622B62472}" srcOrd="0" destOrd="0" presId="urn:microsoft.com/office/officeart/2005/8/layout/list1"/>
    <dgm:cxn modelId="{3EFDB677-8492-4E88-A935-BFAFEDD05F41}" type="presOf" srcId="{E4A9F8A1-FC1B-4E73-AF1B-E53D506CC71A}" destId="{0AB455E1-51E9-43E5-B6B9-59A57C3A0E33}" srcOrd="1" destOrd="0" presId="urn:microsoft.com/office/officeart/2005/8/layout/list1"/>
    <dgm:cxn modelId="{C66A17E4-F0C1-479A-BF8D-167C79855EEF}" srcId="{1711A261-430C-4D63-9F28-A66999BAD8F6}" destId="{CCB98975-7E1C-4A03-B646-BC3567E7931D}" srcOrd="1" destOrd="0" parTransId="{11CCA7CC-84B8-45A5-9933-330B602D1CDB}" sibTransId="{A72CD9E7-1DD4-4B08-A2E1-DB351D05A0CF}"/>
    <dgm:cxn modelId="{4CC78C7A-A2B8-441B-8BC3-0261F63D857E}" type="presParOf" srcId="{71C4C92C-8CF3-4D0C-8B62-7A7374BF09BE}" destId="{4744E7C1-F4C3-4936-944E-D71391CCCBD9}" srcOrd="0" destOrd="0" presId="urn:microsoft.com/office/officeart/2005/8/layout/list1"/>
    <dgm:cxn modelId="{AF2619BF-8613-4DEC-ACE6-6C67C44C848B}" type="presParOf" srcId="{4744E7C1-F4C3-4936-944E-D71391CCCBD9}" destId="{402B7DDA-9621-4257-A46E-940F52155901}" srcOrd="0" destOrd="0" presId="urn:microsoft.com/office/officeart/2005/8/layout/list1"/>
    <dgm:cxn modelId="{BFAA690F-DEBE-4DB3-9DF0-78F9ABC949C7}" type="presParOf" srcId="{4744E7C1-F4C3-4936-944E-D71391CCCBD9}" destId="{CC14D285-D4DD-4F4E-9946-73B299C8918D}" srcOrd="1" destOrd="0" presId="urn:microsoft.com/office/officeart/2005/8/layout/list1"/>
    <dgm:cxn modelId="{BAFEE147-7C2F-45B3-8515-D2B3DF6F84E4}" type="presParOf" srcId="{71C4C92C-8CF3-4D0C-8B62-7A7374BF09BE}" destId="{6D56F568-D65F-4769-BEC1-BB57E23717DA}" srcOrd="1" destOrd="0" presId="urn:microsoft.com/office/officeart/2005/8/layout/list1"/>
    <dgm:cxn modelId="{E6A9A7F2-3D7B-48D1-8C6B-A0EAEAB757B8}" type="presParOf" srcId="{71C4C92C-8CF3-4D0C-8B62-7A7374BF09BE}" destId="{28CC27BC-359C-49B6-97C8-5CCB9DAEBFFA}" srcOrd="2" destOrd="0" presId="urn:microsoft.com/office/officeart/2005/8/layout/list1"/>
    <dgm:cxn modelId="{122CA59E-1E13-4F52-83FB-E6E79D8447E1}" type="presParOf" srcId="{71C4C92C-8CF3-4D0C-8B62-7A7374BF09BE}" destId="{7A298751-C19E-42FF-83B0-C9C4442CCF90}" srcOrd="3" destOrd="0" presId="urn:microsoft.com/office/officeart/2005/8/layout/list1"/>
    <dgm:cxn modelId="{9B5B9D05-B057-4AFB-AA7B-81AD6D4BFFEC}" type="presParOf" srcId="{71C4C92C-8CF3-4D0C-8B62-7A7374BF09BE}" destId="{D984488D-DE3D-46E5-B892-39F7F16D942B}" srcOrd="4" destOrd="0" presId="urn:microsoft.com/office/officeart/2005/8/layout/list1"/>
    <dgm:cxn modelId="{02BFADF3-4697-472F-B921-18FD6080A412}" type="presParOf" srcId="{D984488D-DE3D-46E5-B892-39F7F16D942B}" destId="{D598B85E-52B2-4456-9499-886A3940A951}" srcOrd="0" destOrd="0" presId="urn:microsoft.com/office/officeart/2005/8/layout/list1"/>
    <dgm:cxn modelId="{C4E1547E-3CC5-48DF-95D7-3C70C9E0510C}" type="presParOf" srcId="{D984488D-DE3D-46E5-B892-39F7F16D942B}" destId="{4F402A2D-5DF3-4382-8379-6A3142DA95FA}" srcOrd="1" destOrd="0" presId="urn:microsoft.com/office/officeart/2005/8/layout/list1"/>
    <dgm:cxn modelId="{8EFAD28B-C820-450A-A1AB-E9DB0D3F54DF}" type="presParOf" srcId="{71C4C92C-8CF3-4D0C-8B62-7A7374BF09BE}" destId="{14A605EE-B533-42B1-B644-A4A7DBF32E3D}" srcOrd="5" destOrd="0" presId="urn:microsoft.com/office/officeart/2005/8/layout/list1"/>
    <dgm:cxn modelId="{871CA80F-214E-450D-BFA9-56C74003BBD9}" type="presParOf" srcId="{71C4C92C-8CF3-4D0C-8B62-7A7374BF09BE}" destId="{13FED282-97A2-451C-85FB-4E4EADA6CB3D}" srcOrd="6" destOrd="0" presId="urn:microsoft.com/office/officeart/2005/8/layout/list1"/>
    <dgm:cxn modelId="{A77E1C5C-659A-4E68-A089-D37406C7DEB3}" type="presParOf" srcId="{71C4C92C-8CF3-4D0C-8B62-7A7374BF09BE}" destId="{86A0D0F9-C03A-49DA-8BF5-7DE2996A5D61}" srcOrd="7" destOrd="0" presId="urn:microsoft.com/office/officeart/2005/8/layout/list1"/>
    <dgm:cxn modelId="{22D4AD25-B4C3-4AD2-B0FE-9B86A62352A0}" type="presParOf" srcId="{71C4C92C-8CF3-4D0C-8B62-7A7374BF09BE}" destId="{7D11DDAE-D966-4D4E-8E58-BFB7BBBEDF7A}" srcOrd="8" destOrd="0" presId="urn:microsoft.com/office/officeart/2005/8/layout/list1"/>
    <dgm:cxn modelId="{FA2C52FD-3D94-494B-B84D-C575F50CF9EB}" type="presParOf" srcId="{7D11DDAE-D966-4D4E-8E58-BFB7BBBEDF7A}" destId="{B217A72B-458C-4256-A978-D02DE9DDC996}" srcOrd="0" destOrd="0" presId="urn:microsoft.com/office/officeart/2005/8/layout/list1"/>
    <dgm:cxn modelId="{5682DB73-A4E5-4C3F-B219-E4E28D75B544}" type="presParOf" srcId="{7D11DDAE-D966-4D4E-8E58-BFB7BBBEDF7A}" destId="{68800B31-0172-46B1-9EC3-D5BD93DF1F3B}" srcOrd="1" destOrd="0" presId="urn:microsoft.com/office/officeart/2005/8/layout/list1"/>
    <dgm:cxn modelId="{049A3084-C6F6-486D-B186-D7EC4E5A695C}" type="presParOf" srcId="{71C4C92C-8CF3-4D0C-8B62-7A7374BF09BE}" destId="{7817BB13-0BC1-4341-B799-16BE8BE37FE4}" srcOrd="9" destOrd="0" presId="urn:microsoft.com/office/officeart/2005/8/layout/list1"/>
    <dgm:cxn modelId="{998BE08C-E8CC-42EB-8BFE-1AC62607DDA1}" type="presParOf" srcId="{71C4C92C-8CF3-4D0C-8B62-7A7374BF09BE}" destId="{2A9008AB-EE3F-4A81-A085-FFBFC40AA97A}" srcOrd="10" destOrd="0" presId="urn:microsoft.com/office/officeart/2005/8/layout/list1"/>
    <dgm:cxn modelId="{57DBBFC8-0C27-40EF-B070-B5FE3D7CE6B0}" type="presParOf" srcId="{71C4C92C-8CF3-4D0C-8B62-7A7374BF09BE}" destId="{50118082-151E-4C1F-8780-1B8EE1C9CA3F}" srcOrd="11" destOrd="0" presId="urn:microsoft.com/office/officeart/2005/8/layout/list1"/>
    <dgm:cxn modelId="{E0E565D7-DB87-4563-9EF2-0E691202DF6F}" type="presParOf" srcId="{71C4C92C-8CF3-4D0C-8B62-7A7374BF09BE}" destId="{DE8AFA8C-37C4-4226-B579-D5302A7C5BCF}" srcOrd="12" destOrd="0" presId="urn:microsoft.com/office/officeart/2005/8/layout/list1"/>
    <dgm:cxn modelId="{D314E52C-E3A6-4968-A955-B930CE8E098C}" type="presParOf" srcId="{DE8AFA8C-37C4-4226-B579-D5302A7C5BCF}" destId="{0E20A14F-A5F4-4448-A39A-0D25FC53760F}" srcOrd="0" destOrd="0" presId="urn:microsoft.com/office/officeart/2005/8/layout/list1"/>
    <dgm:cxn modelId="{8D2387E7-1C45-48CB-A657-1BC59A1F1CE4}" type="presParOf" srcId="{DE8AFA8C-37C4-4226-B579-D5302A7C5BCF}" destId="{0AB455E1-51E9-43E5-B6B9-59A57C3A0E33}" srcOrd="1" destOrd="0" presId="urn:microsoft.com/office/officeart/2005/8/layout/list1"/>
    <dgm:cxn modelId="{31399BC6-8B63-4B95-8E2C-138E5F47FA21}" type="presParOf" srcId="{71C4C92C-8CF3-4D0C-8B62-7A7374BF09BE}" destId="{2CCEECE0-D811-4474-8CDE-AA9A90481016}" srcOrd="13" destOrd="0" presId="urn:microsoft.com/office/officeart/2005/8/layout/list1"/>
    <dgm:cxn modelId="{3469DE77-1587-4E5A-8FCD-C1BCC59D1C49}" type="presParOf" srcId="{71C4C92C-8CF3-4D0C-8B62-7A7374BF09BE}" destId="{4DEB9AE8-D09D-49C1-A699-832559BC4928}" srcOrd="14" destOrd="0" presId="urn:microsoft.com/office/officeart/2005/8/layout/list1"/>
    <dgm:cxn modelId="{1FCC3412-4652-4532-907D-4FDD36A8AD07}" type="presParOf" srcId="{71C4C92C-8CF3-4D0C-8B62-7A7374BF09BE}" destId="{D160A590-67B2-4129-B26B-71917F138218}" srcOrd="15" destOrd="0" presId="urn:microsoft.com/office/officeart/2005/8/layout/list1"/>
    <dgm:cxn modelId="{38CBE721-7927-4C23-A7C6-B2EBCCA123E8}" type="presParOf" srcId="{71C4C92C-8CF3-4D0C-8B62-7A7374BF09BE}" destId="{802013D1-1627-4D6D-8D24-D4A260E1B51A}" srcOrd="16" destOrd="0" presId="urn:microsoft.com/office/officeart/2005/8/layout/list1"/>
    <dgm:cxn modelId="{646A7F23-3720-4E8D-B3F9-912EC2F0BC0F}" type="presParOf" srcId="{802013D1-1627-4D6D-8D24-D4A260E1B51A}" destId="{1A9140BD-7B28-4058-9C2D-108622B62472}" srcOrd="0" destOrd="0" presId="urn:microsoft.com/office/officeart/2005/8/layout/list1"/>
    <dgm:cxn modelId="{90792F77-9F8D-4A9C-857F-8DF546BFF6A7}" type="presParOf" srcId="{802013D1-1627-4D6D-8D24-D4A260E1B51A}" destId="{8B46427D-9F1B-49BB-BB65-135554C169C3}" srcOrd="1" destOrd="0" presId="urn:microsoft.com/office/officeart/2005/8/layout/list1"/>
    <dgm:cxn modelId="{45C374C0-9F39-45C5-B389-89BB8C23E32B}" type="presParOf" srcId="{71C4C92C-8CF3-4D0C-8B62-7A7374BF09BE}" destId="{EFF214A5-2B17-42C4-BF7F-ECA871BE7CD5}" srcOrd="17" destOrd="0" presId="urn:microsoft.com/office/officeart/2005/8/layout/list1"/>
    <dgm:cxn modelId="{4D48F20E-735D-4E29-806A-0889DE7370A3}" type="presParOf" srcId="{71C4C92C-8CF3-4D0C-8B62-7A7374BF09BE}" destId="{1F5B552B-9F0C-498C-B387-398C6BA5E917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0E65BBC-56FB-4007-A37D-131EDCCB2F70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8D1EE50-0D8A-406C-ADF0-EC8F54B0BF23}">
      <dgm:prSet phldrT="[Текст]" custT="1"/>
      <dgm:spPr>
        <a:solidFill>
          <a:srgbClr val="FF0000"/>
        </a:solidFill>
      </dgm:spPr>
      <dgm:t>
        <a:bodyPr/>
        <a:lstStyle/>
        <a:p>
          <a:r>
            <a:rPr lang="ru-RU" sz="1800" b="1" dirty="0" smtClean="0">
              <a:solidFill>
                <a:schemeClr val="tx1"/>
              </a:solidFill>
            </a:rPr>
            <a:t>Контрастное воздушное закаливание(</a:t>
          </a:r>
          <a:r>
            <a:rPr lang="ru-RU" sz="1400" b="1" dirty="0" smtClean="0">
              <a:solidFill>
                <a:schemeClr val="tx1"/>
              </a:solidFill>
            </a:rPr>
            <a:t>из теплого в «холодное»)</a:t>
          </a:r>
          <a:endParaRPr lang="ru-RU" sz="1400" b="1" dirty="0">
            <a:solidFill>
              <a:schemeClr val="tx1"/>
            </a:solidFill>
          </a:endParaRPr>
        </a:p>
      </dgm:t>
    </dgm:pt>
    <dgm:pt modelId="{B9369C9B-0982-450D-83FE-622D91294B17}" type="parTrans" cxnId="{5B07668B-1845-4F0B-B6B7-DF00A1094B02}">
      <dgm:prSet/>
      <dgm:spPr/>
      <dgm:t>
        <a:bodyPr/>
        <a:lstStyle/>
        <a:p>
          <a:endParaRPr lang="ru-RU"/>
        </a:p>
      </dgm:t>
    </dgm:pt>
    <dgm:pt modelId="{AE31A970-51B5-4178-8A6D-1218C92D7F52}" type="sibTrans" cxnId="{5B07668B-1845-4F0B-B6B7-DF00A1094B02}">
      <dgm:prSet/>
      <dgm:spPr/>
      <dgm:t>
        <a:bodyPr/>
        <a:lstStyle/>
        <a:p>
          <a:endParaRPr lang="ru-RU"/>
        </a:p>
      </dgm:t>
    </dgm:pt>
    <dgm:pt modelId="{83EBA17B-CF85-4840-AA01-DBACF83EFABE}">
      <dgm:prSet phldrT="[Текст]" custT="1"/>
      <dgm:spPr>
        <a:solidFill>
          <a:srgbClr val="FFFF00"/>
        </a:solidFill>
      </dgm:spPr>
      <dgm:t>
        <a:bodyPr/>
        <a:lstStyle/>
        <a:p>
          <a:r>
            <a:rPr lang="ru-RU" sz="1800" b="1" dirty="0" smtClean="0">
              <a:solidFill>
                <a:schemeClr val="tx1"/>
              </a:solidFill>
            </a:rPr>
            <a:t>Хождение  босиком</a:t>
          </a:r>
          <a:endParaRPr lang="ru-RU" sz="1800" b="1" dirty="0">
            <a:solidFill>
              <a:schemeClr val="tx1"/>
            </a:solidFill>
          </a:endParaRPr>
        </a:p>
      </dgm:t>
    </dgm:pt>
    <dgm:pt modelId="{795DBDDD-90AC-4141-9DA0-C734004BEDD1}" type="parTrans" cxnId="{641062DA-4F00-473C-B941-01F7D8CCCAA5}">
      <dgm:prSet/>
      <dgm:spPr/>
      <dgm:t>
        <a:bodyPr/>
        <a:lstStyle/>
        <a:p>
          <a:endParaRPr lang="ru-RU"/>
        </a:p>
      </dgm:t>
    </dgm:pt>
    <dgm:pt modelId="{84650DF0-6DC1-4CF8-89D9-5740FAEF138D}" type="sibTrans" cxnId="{641062DA-4F00-473C-B941-01F7D8CCCAA5}">
      <dgm:prSet/>
      <dgm:spPr/>
      <dgm:t>
        <a:bodyPr/>
        <a:lstStyle/>
        <a:p>
          <a:endParaRPr lang="ru-RU"/>
        </a:p>
      </dgm:t>
    </dgm:pt>
    <dgm:pt modelId="{756F457B-442D-4713-A48F-BE70B232456E}">
      <dgm:prSet phldrT="[Текст]" custT="1"/>
      <dgm:spPr>
        <a:solidFill>
          <a:srgbClr val="00B050"/>
        </a:solidFill>
      </dgm:spPr>
      <dgm:t>
        <a:bodyPr/>
        <a:lstStyle/>
        <a:p>
          <a:r>
            <a:rPr lang="ru-RU" sz="1800" b="1" dirty="0" smtClean="0">
              <a:solidFill>
                <a:schemeClr val="tx1"/>
              </a:solidFill>
            </a:rPr>
            <a:t>Полоскание горла прохладной кипяченной  водой</a:t>
          </a:r>
          <a:endParaRPr lang="ru-RU" sz="1800" b="1" dirty="0">
            <a:solidFill>
              <a:schemeClr val="tx1"/>
            </a:solidFill>
          </a:endParaRPr>
        </a:p>
      </dgm:t>
    </dgm:pt>
    <dgm:pt modelId="{6F8A5758-6016-413A-AEF8-273292C34B6A}" type="parTrans" cxnId="{5554DA52-2710-4529-A96D-4968CE4AE6D5}">
      <dgm:prSet/>
      <dgm:spPr/>
      <dgm:t>
        <a:bodyPr/>
        <a:lstStyle/>
        <a:p>
          <a:endParaRPr lang="ru-RU"/>
        </a:p>
      </dgm:t>
    </dgm:pt>
    <dgm:pt modelId="{70CF7742-5B6F-4C38-875A-4EB94BAD6EAC}" type="sibTrans" cxnId="{5554DA52-2710-4529-A96D-4968CE4AE6D5}">
      <dgm:prSet/>
      <dgm:spPr/>
      <dgm:t>
        <a:bodyPr/>
        <a:lstStyle/>
        <a:p>
          <a:endParaRPr lang="ru-RU"/>
        </a:p>
      </dgm:t>
    </dgm:pt>
    <dgm:pt modelId="{92748A21-1843-44F4-A609-32D5F0DC446D}">
      <dgm:prSet custT="1"/>
      <dgm:spPr>
        <a:solidFill>
          <a:srgbClr val="00B0F0"/>
        </a:solidFill>
      </dgm:spPr>
      <dgm:t>
        <a:bodyPr/>
        <a:lstStyle/>
        <a:p>
          <a:r>
            <a:rPr lang="ru-RU" sz="1800" b="1" dirty="0" smtClean="0">
              <a:solidFill>
                <a:schemeClr val="tx1"/>
              </a:solidFill>
            </a:rPr>
            <a:t>Контрастный душ</a:t>
          </a:r>
          <a:r>
            <a:rPr lang="ru-RU" sz="1400" b="1" dirty="0" smtClean="0">
              <a:solidFill>
                <a:schemeClr val="tx1"/>
              </a:solidFill>
            </a:rPr>
            <a:t>(обливание ног)</a:t>
          </a:r>
          <a:endParaRPr lang="ru-RU" sz="1400" b="1" dirty="0">
            <a:solidFill>
              <a:schemeClr val="tx1"/>
            </a:solidFill>
          </a:endParaRPr>
        </a:p>
      </dgm:t>
    </dgm:pt>
    <dgm:pt modelId="{29C5855D-7AD3-4399-9CD4-6EAB194C4D2C}" type="parTrans" cxnId="{DAA729A1-0D2E-46AE-BC41-4C78762694D6}">
      <dgm:prSet/>
      <dgm:spPr/>
      <dgm:t>
        <a:bodyPr/>
        <a:lstStyle/>
        <a:p>
          <a:endParaRPr lang="ru-RU"/>
        </a:p>
      </dgm:t>
    </dgm:pt>
    <dgm:pt modelId="{82A3ECE6-F842-4482-8ACA-A71103AA99C5}" type="sibTrans" cxnId="{DAA729A1-0D2E-46AE-BC41-4C78762694D6}">
      <dgm:prSet/>
      <dgm:spPr/>
      <dgm:t>
        <a:bodyPr/>
        <a:lstStyle/>
        <a:p>
          <a:endParaRPr lang="ru-RU"/>
        </a:p>
      </dgm:t>
    </dgm:pt>
    <dgm:pt modelId="{8040BA95-17F1-4EE9-A7ED-11AE742FE6DC}" type="pres">
      <dgm:prSet presAssocID="{E0E65BBC-56FB-4007-A37D-131EDCCB2F70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67CDA7B-43CB-49D8-8430-7A2CA1A4B6A5}" type="pres">
      <dgm:prSet presAssocID="{18D1EE50-0D8A-406C-ADF0-EC8F54B0BF23}" presName="parentLin" presStyleCnt="0"/>
      <dgm:spPr/>
    </dgm:pt>
    <dgm:pt modelId="{A99FFE5A-7E70-434B-B0FE-503DD25D49B5}" type="pres">
      <dgm:prSet presAssocID="{18D1EE50-0D8A-406C-ADF0-EC8F54B0BF23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233DA44C-DC3D-4992-AA8C-EB654ECD0697}" type="pres">
      <dgm:prSet presAssocID="{18D1EE50-0D8A-406C-ADF0-EC8F54B0BF23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2074A5-B811-4966-A4BB-72FF804F7C9E}" type="pres">
      <dgm:prSet presAssocID="{18D1EE50-0D8A-406C-ADF0-EC8F54B0BF23}" presName="negativeSpace" presStyleCnt="0"/>
      <dgm:spPr/>
    </dgm:pt>
    <dgm:pt modelId="{6D8E6C6E-7FBB-40C7-868D-0DA8CC75B16E}" type="pres">
      <dgm:prSet presAssocID="{18D1EE50-0D8A-406C-ADF0-EC8F54B0BF23}" presName="childText" presStyleLbl="conFgAcc1" presStyleIdx="0" presStyleCnt="4">
        <dgm:presLayoutVars>
          <dgm:bulletEnabled val="1"/>
        </dgm:presLayoutVars>
      </dgm:prSet>
      <dgm:spPr/>
    </dgm:pt>
    <dgm:pt modelId="{09DE2F71-6CBE-4599-ADB4-44AF7160E349}" type="pres">
      <dgm:prSet presAssocID="{AE31A970-51B5-4178-8A6D-1218C92D7F52}" presName="spaceBetweenRectangles" presStyleCnt="0"/>
      <dgm:spPr/>
    </dgm:pt>
    <dgm:pt modelId="{6C954C41-8A05-4949-BDB5-256D750C5716}" type="pres">
      <dgm:prSet presAssocID="{83EBA17B-CF85-4840-AA01-DBACF83EFABE}" presName="parentLin" presStyleCnt="0"/>
      <dgm:spPr/>
    </dgm:pt>
    <dgm:pt modelId="{DD90ECEF-841C-4997-BED7-4DE21D8CD169}" type="pres">
      <dgm:prSet presAssocID="{83EBA17B-CF85-4840-AA01-DBACF83EFABE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9B0E5AD3-27CE-454B-8958-F7E8ECE16FE4}" type="pres">
      <dgm:prSet presAssocID="{83EBA17B-CF85-4840-AA01-DBACF83EFABE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5A1D19-3905-47F3-B60F-88C213FCF1A8}" type="pres">
      <dgm:prSet presAssocID="{83EBA17B-CF85-4840-AA01-DBACF83EFABE}" presName="negativeSpace" presStyleCnt="0"/>
      <dgm:spPr/>
    </dgm:pt>
    <dgm:pt modelId="{8F8EC9F0-6EC4-403C-8479-3E29960DCC30}" type="pres">
      <dgm:prSet presAssocID="{83EBA17B-CF85-4840-AA01-DBACF83EFABE}" presName="childText" presStyleLbl="conFgAcc1" presStyleIdx="1" presStyleCnt="4">
        <dgm:presLayoutVars>
          <dgm:bulletEnabled val="1"/>
        </dgm:presLayoutVars>
      </dgm:prSet>
      <dgm:spPr/>
    </dgm:pt>
    <dgm:pt modelId="{17FB5B56-1939-453A-934A-B05CF91A8F3E}" type="pres">
      <dgm:prSet presAssocID="{84650DF0-6DC1-4CF8-89D9-5740FAEF138D}" presName="spaceBetweenRectangles" presStyleCnt="0"/>
      <dgm:spPr/>
    </dgm:pt>
    <dgm:pt modelId="{6D9B72AF-35F5-4DD1-92E0-8CDB3E74CF2D}" type="pres">
      <dgm:prSet presAssocID="{756F457B-442D-4713-A48F-BE70B232456E}" presName="parentLin" presStyleCnt="0"/>
      <dgm:spPr/>
    </dgm:pt>
    <dgm:pt modelId="{50A53594-8CA3-4D01-B6BE-0D0C0DBD951B}" type="pres">
      <dgm:prSet presAssocID="{756F457B-442D-4713-A48F-BE70B232456E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12B5A5AD-47B5-495A-8F46-8421940584AC}" type="pres">
      <dgm:prSet presAssocID="{756F457B-442D-4713-A48F-BE70B232456E}" presName="parentText" presStyleLbl="node1" presStyleIdx="2" presStyleCnt="4" custLinFactNeighborX="2262" custLinFactNeighborY="58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A3B0CC-29C6-40B9-A607-2B357928D370}" type="pres">
      <dgm:prSet presAssocID="{756F457B-442D-4713-A48F-BE70B232456E}" presName="negativeSpace" presStyleCnt="0"/>
      <dgm:spPr/>
    </dgm:pt>
    <dgm:pt modelId="{33624791-B271-4856-9195-9179B61168C6}" type="pres">
      <dgm:prSet presAssocID="{756F457B-442D-4713-A48F-BE70B232456E}" presName="childText" presStyleLbl="conFgAcc1" presStyleIdx="2" presStyleCnt="4">
        <dgm:presLayoutVars>
          <dgm:bulletEnabled val="1"/>
        </dgm:presLayoutVars>
      </dgm:prSet>
      <dgm:spPr/>
    </dgm:pt>
    <dgm:pt modelId="{2A3BBBD9-DD45-4D5D-8457-910DDBFAE473}" type="pres">
      <dgm:prSet presAssocID="{70CF7742-5B6F-4C38-875A-4EB94BAD6EAC}" presName="spaceBetweenRectangles" presStyleCnt="0"/>
      <dgm:spPr/>
    </dgm:pt>
    <dgm:pt modelId="{73BFDEC7-CF37-43EC-97B1-C995FA6380EC}" type="pres">
      <dgm:prSet presAssocID="{92748A21-1843-44F4-A609-32D5F0DC446D}" presName="parentLin" presStyleCnt="0"/>
      <dgm:spPr/>
    </dgm:pt>
    <dgm:pt modelId="{5039E685-B7B7-4009-8AF5-FA6742AECF00}" type="pres">
      <dgm:prSet presAssocID="{92748A21-1843-44F4-A609-32D5F0DC446D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E1CDF0B4-81E4-4E91-B82D-2439B3CECC95}" type="pres">
      <dgm:prSet presAssocID="{92748A21-1843-44F4-A609-32D5F0DC446D}" presName="parentText" presStyleLbl="node1" presStyleIdx="3" presStyleCnt="4" custLinFactNeighborX="-21362" custLinFactNeighborY="514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649A8B-17EE-4E38-9C31-E4ACFE53311B}" type="pres">
      <dgm:prSet presAssocID="{92748A21-1843-44F4-A609-32D5F0DC446D}" presName="negativeSpace" presStyleCnt="0"/>
      <dgm:spPr/>
    </dgm:pt>
    <dgm:pt modelId="{10B02DE8-3DEF-4E82-94F2-E497408C6E67}" type="pres">
      <dgm:prSet presAssocID="{92748A21-1843-44F4-A609-32D5F0DC446D}" presName="childText" presStyleLbl="conFgAcc1" presStyleIdx="3" presStyleCnt="4" custLinFactNeighborX="1953" custLinFactNeighborY="-4743">
        <dgm:presLayoutVars>
          <dgm:bulletEnabled val="1"/>
        </dgm:presLayoutVars>
      </dgm:prSet>
      <dgm:spPr/>
    </dgm:pt>
  </dgm:ptLst>
  <dgm:cxnLst>
    <dgm:cxn modelId="{5155D624-E770-4C11-84AD-5E4BCC673342}" type="presOf" srcId="{83EBA17B-CF85-4840-AA01-DBACF83EFABE}" destId="{DD90ECEF-841C-4997-BED7-4DE21D8CD169}" srcOrd="0" destOrd="0" presId="urn:microsoft.com/office/officeart/2005/8/layout/list1"/>
    <dgm:cxn modelId="{AB6187A0-9446-45F9-B9DA-0D6A1332ADD1}" type="presOf" srcId="{E0E65BBC-56FB-4007-A37D-131EDCCB2F70}" destId="{8040BA95-17F1-4EE9-A7ED-11AE742FE6DC}" srcOrd="0" destOrd="0" presId="urn:microsoft.com/office/officeart/2005/8/layout/list1"/>
    <dgm:cxn modelId="{5554DA52-2710-4529-A96D-4968CE4AE6D5}" srcId="{E0E65BBC-56FB-4007-A37D-131EDCCB2F70}" destId="{756F457B-442D-4713-A48F-BE70B232456E}" srcOrd="2" destOrd="0" parTransId="{6F8A5758-6016-413A-AEF8-273292C34B6A}" sibTransId="{70CF7742-5B6F-4C38-875A-4EB94BAD6EAC}"/>
    <dgm:cxn modelId="{BA8B1B7D-117A-4AC7-9084-6BB790AECE6E}" type="presOf" srcId="{18D1EE50-0D8A-406C-ADF0-EC8F54B0BF23}" destId="{233DA44C-DC3D-4992-AA8C-EB654ECD0697}" srcOrd="1" destOrd="0" presId="urn:microsoft.com/office/officeart/2005/8/layout/list1"/>
    <dgm:cxn modelId="{641062DA-4F00-473C-B941-01F7D8CCCAA5}" srcId="{E0E65BBC-56FB-4007-A37D-131EDCCB2F70}" destId="{83EBA17B-CF85-4840-AA01-DBACF83EFABE}" srcOrd="1" destOrd="0" parTransId="{795DBDDD-90AC-4141-9DA0-C734004BEDD1}" sibTransId="{84650DF0-6DC1-4CF8-89D9-5740FAEF138D}"/>
    <dgm:cxn modelId="{3D758DEB-84A9-4A80-8B40-5904910588A6}" type="presOf" srcId="{83EBA17B-CF85-4840-AA01-DBACF83EFABE}" destId="{9B0E5AD3-27CE-454B-8958-F7E8ECE16FE4}" srcOrd="1" destOrd="0" presId="urn:microsoft.com/office/officeart/2005/8/layout/list1"/>
    <dgm:cxn modelId="{F511CECD-E022-4488-AEC7-F03C41040848}" type="presOf" srcId="{756F457B-442D-4713-A48F-BE70B232456E}" destId="{12B5A5AD-47B5-495A-8F46-8421940584AC}" srcOrd="1" destOrd="0" presId="urn:microsoft.com/office/officeart/2005/8/layout/list1"/>
    <dgm:cxn modelId="{DAA729A1-0D2E-46AE-BC41-4C78762694D6}" srcId="{E0E65BBC-56FB-4007-A37D-131EDCCB2F70}" destId="{92748A21-1843-44F4-A609-32D5F0DC446D}" srcOrd="3" destOrd="0" parTransId="{29C5855D-7AD3-4399-9CD4-6EAB194C4D2C}" sibTransId="{82A3ECE6-F842-4482-8ACA-A71103AA99C5}"/>
    <dgm:cxn modelId="{391E904B-A7A0-4C87-9507-666FC4767295}" type="presOf" srcId="{756F457B-442D-4713-A48F-BE70B232456E}" destId="{50A53594-8CA3-4D01-B6BE-0D0C0DBD951B}" srcOrd="0" destOrd="0" presId="urn:microsoft.com/office/officeart/2005/8/layout/list1"/>
    <dgm:cxn modelId="{4D26DB0F-9D51-4154-B296-DB1E9C1F6BD3}" type="presOf" srcId="{18D1EE50-0D8A-406C-ADF0-EC8F54B0BF23}" destId="{A99FFE5A-7E70-434B-B0FE-503DD25D49B5}" srcOrd="0" destOrd="0" presId="urn:microsoft.com/office/officeart/2005/8/layout/list1"/>
    <dgm:cxn modelId="{D460C8CB-6C69-4833-B1B4-689C9DE17967}" type="presOf" srcId="{92748A21-1843-44F4-A609-32D5F0DC446D}" destId="{5039E685-B7B7-4009-8AF5-FA6742AECF00}" srcOrd="0" destOrd="0" presId="urn:microsoft.com/office/officeart/2005/8/layout/list1"/>
    <dgm:cxn modelId="{290E71CF-CFCF-489A-B86B-1968DF03C0E5}" type="presOf" srcId="{92748A21-1843-44F4-A609-32D5F0DC446D}" destId="{E1CDF0B4-81E4-4E91-B82D-2439B3CECC95}" srcOrd="1" destOrd="0" presId="urn:microsoft.com/office/officeart/2005/8/layout/list1"/>
    <dgm:cxn modelId="{5B07668B-1845-4F0B-B6B7-DF00A1094B02}" srcId="{E0E65BBC-56FB-4007-A37D-131EDCCB2F70}" destId="{18D1EE50-0D8A-406C-ADF0-EC8F54B0BF23}" srcOrd="0" destOrd="0" parTransId="{B9369C9B-0982-450D-83FE-622D91294B17}" sibTransId="{AE31A970-51B5-4178-8A6D-1218C92D7F52}"/>
    <dgm:cxn modelId="{3F08E122-F2B0-4E51-8E02-8D1DA3ABB91D}" type="presParOf" srcId="{8040BA95-17F1-4EE9-A7ED-11AE742FE6DC}" destId="{267CDA7B-43CB-49D8-8430-7A2CA1A4B6A5}" srcOrd="0" destOrd="0" presId="urn:microsoft.com/office/officeart/2005/8/layout/list1"/>
    <dgm:cxn modelId="{280E6934-1B64-429D-A953-EB58C2D3D77C}" type="presParOf" srcId="{267CDA7B-43CB-49D8-8430-7A2CA1A4B6A5}" destId="{A99FFE5A-7E70-434B-B0FE-503DD25D49B5}" srcOrd="0" destOrd="0" presId="urn:microsoft.com/office/officeart/2005/8/layout/list1"/>
    <dgm:cxn modelId="{BBFA3D7A-5D81-45A7-A984-1615D876CFBA}" type="presParOf" srcId="{267CDA7B-43CB-49D8-8430-7A2CA1A4B6A5}" destId="{233DA44C-DC3D-4992-AA8C-EB654ECD0697}" srcOrd="1" destOrd="0" presId="urn:microsoft.com/office/officeart/2005/8/layout/list1"/>
    <dgm:cxn modelId="{901C5FD2-B93F-492C-897F-FE23981ABA02}" type="presParOf" srcId="{8040BA95-17F1-4EE9-A7ED-11AE742FE6DC}" destId="{722074A5-B811-4966-A4BB-72FF804F7C9E}" srcOrd="1" destOrd="0" presId="urn:microsoft.com/office/officeart/2005/8/layout/list1"/>
    <dgm:cxn modelId="{5C6A4AEF-35A3-43B9-A694-C90E548E9006}" type="presParOf" srcId="{8040BA95-17F1-4EE9-A7ED-11AE742FE6DC}" destId="{6D8E6C6E-7FBB-40C7-868D-0DA8CC75B16E}" srcOrd="2" destOrd="0" presId="urn:microsoft.com/office/officeart/2005/8/layout/list1"/>
    <dgm:cxn modelId="{29F39EA0-C5B7-4462-B4BD-94BF5481FB5E}" type="presParOf" srcId="{8040BA95-17F1-4EE9-A7ED-11AE742FE6DC}" destId="{09DE2F71-6CBE-4599-ADB4-44AF7160E349}" srcOrd="3" destOrd="0" presId="urn:microsoft.com/office/officeart/2005/8/layout/list1"/>
    <dgm:cxn modelId="{F6F715D6-726F-4B24-9748-D27090F120A8}" type="presParOf" srcId="{8040BA95-17F1-4EE9-A7ED-11AE742FE6DC}" destId="{6C954C41-8A05-4949-BDB5-256D750C5716}" srcOrd="4" destOrd="0" presId="urn:microsoft.com/office/officeart/2005/8/layout/list1"/>
    <dgm:cxn modelId="{F85599FC-4A83-45D3-9751-F09680EA1B83}" type="presParOf" srcId="{6C954C41-8A05-4949-BDB5-256D750C5716}" destId="{DD90ECEF-841C-4997-BED7-4DE21D8CD169}" srcOrd="0" destOrd="0" presId="urn:microsoft.com/office/officeart/2005/8/layout/list1"/>
    <dgm:cxn modelId="{88FDA6D3-9A34-4369-9CC7-FFF978681240}" type="presParOf" srcId="{6C954C41-8A05-4949-BDB5-256D750C5716}" destId="{9B0E5AD3-27CE-454B-8958-F7E8ECE16FE4}" srcOrd="1" destOrd="0" presId="urn:microsoft.com/office/officeart/2005/8/layout/list1"/>
    <dgm:cxn modelId="{9190DC87-4552-401E-A338-BF1F91980BEE}" type="presParOf" srcId="{8040BA95-17F1-4EE9-A7ED-11AE742FE6DC}" destId="{275A1D19-3905-47F3-B60F-88C213FCF1A8}" srcOrd="5" destOrd="0" presId="urn:microsoft.com/office/officeart/2005/8/layout/list1"/>
    <dgm:cxn modelId="{033F3BBC-087B-49A9-9F82-DFE7E5CBE56B}" type="presParOf" srcId="{8040BA95-17F1-4EE9-A7ED-11AE742FE6DC}" destId="{8F8EC9F0-6EC4-403C-8479-3E29960DCC30}" srcOrd="6" destOrd="0" presId="urn:microsoft.com/office/officeart/2005/8/layout/list1"/>
    <dgm:cxn modelId="{6D57531E-69B5-4B19-8E22-3C4CE2A14D2F}" type="presParOf" srcId="{8040BA95-17F1-4EE9-A7ED-11AE742FE6DC}" destId="{17FB5B56-1939-453A-934A-B05CF91A8F3E}" srcOrd="7" destOrd="0" presId="urn:microsoft.com/office/officeart/2005/8/layout/list1"/>
    <dgm:cxn modelId="{D668E909-5673-4A34-8CB6-21EBC0AA70E0}" type="presParOf" srcId="{8040BA95-17F1-4EE9-A7ED-11AE742FE6DC}" destId="{6D9B72AF-35F5-4DD1-92E0-8CDB3E74CF2D}" srcOrd="8" destOrd="0" presId="urn:microsoft.com/office/officeart/2005/8/layout/list1"/>
    <dgm:cxn modelId="{FE60B5C5-B61F-414D-909A-6A6C0D1C1594}" type="presParOf" srcId="{6D9B72AF-35F5-4DD1-92E0-8CDB3E74CF2D}" destId="{50A53594-8CA3-4D01-B6BE-0D0C0DBD951B}" srcOrd="0" destOrd="0" presId="urn:microsoft.com/office/officeart/2005/8/layout/list1"/>
    <dgm:cxn modelId="{C88F0694-578F-410C-B170-C9FEBCF7E07D}" type="presParOf" srcId="{6D9B72AF-35F5-4DD1-92E0-8CDB3E74CF2D}" destId="{12B5A5AD-47B5-495A-8F46-8421940584AC}" srcOrd="1" destOrd="0" presId="urn:microsoft.com/office/officeart/2005/8/layout/list1"/>
    <dgm:cxn modelId="{28426CB8-46BD-4189-ACAD-750B19D3B490}" type="presParOf" srcId="{8040BA95-17F1-4EE9-A7ED-11AE742FE6DC}" destId="{29A3B0CC-29C6-40B9-A607-2B357928D370}" srcOrd="9" destOrd="0" presId="urn:microsoft.com/office/officeart/2005/8/layout/list1"/>
    <dgm:cxn modelId="{C6FF21C9-2E37-4596-9E93-25449A3E9DAB}" type="presParOf" srcId="{8040BA95-17F1-4EE9-A7ED-11AE742FE6DC}" destId="{33624791-B271-4856-9195-9179B61168C6}" srcOrd="10" destOrd="0" presId="urn:microsoft.com/office/officeart/2005/8/layout/list1"/>
    <dgm:cxn modelId="{743A9D3D-5C13-4A18-B111-93B4B2986004}" type="presParOf" srcId="{8040BA95-17F1-4EE9-A7ED-11AE742FE6DC}" destId="{2A3BBBD9-DD45-4D5D-8457-910DDBFAE473}" srcOrd="11" destOrd="0" presId="urn:microsoft.com/office/officeart/2005/8/layout/list1"/>
    <dgm:cxn modelId="{8DBA142B-71A7-4964-869B-1FCDD845E8E5}" type="presParOf" srcId="{8040BA95-17F1-4EE9-A7ED-11AE742FE6DC}" destId="{73BFDEC7-CF37-43EC-97B1-C995FA6380EC}" srcOrd="12" destOrd="0" presId="urn:microsoft.com/office/officeart/2005/8/layout/list1"/>
    <dgm:cxn modelId="{C8016D9D-7B4F-4512-9009-894DB5F6D2B3}" type="presParOf" srcId="{73BFDEC7-CF37-43EC-97B1-C995FA6380EC}" destId="{5039E685-B7B7-4009-8AF5-FA6742AECF00}" srcOrd="0" destOrd="0" presId="urn:microsoft.com/office/officeart/2005/8/layout/list1"/>
    <dgm:cxn modelId="{B7D9A2DC-31F0-43A4-84B2-52B6DEF5D67A}" type="presParOf" srcId="{73BFDEC7-CF37-43EC-97B1-C995FA6380EC}" destId="{E1CDF0B4-81E4-4E91-B82D-2439B3CECC95}" srcOrd="1" destOrd="0" presId="urn:microsoft.com/office/officeart/2005/8/layout/list1"/>
    <dgm:cxn modelId="{D0BA4687-BF76-4DD9-9FDB-DC9D5652AF6D}" type="presParOf" srcId="{8040BA95-17F1-4EE9-A7ED-11AE742FE6DC}" destId="{B9649A8B-17EE-4E38-9C31-E4ACFE53311B}" srcOrd="13" destOrd="0" presId="urn:microsoft.com/office/officeart/2005/8/layout/list1"/>
    <dgm:cxn modelId="{4620B504-418D-4AAE-ADDD-77EA9A5BBB36}" type="presParOf" srcId="{8040BA95-17F1-4EE9-A7ED-11AE742FE6DC}" destId="{10B02DE8-3DEF-4E82-94F2-E497408C6E67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0200922-2769-4E96-AD6F-6F138779DE1A}">
      <dsp:nvSpPr>
        <dsp:cNvPr id="0" name=""/>
        <dsp:cNvSpPr/>
      </dsp:nvSpPr>
      <dsp:spPr>
        <a:xfrm>
          <a:off x="5598937" y="2913370"/>
          <a:ext cx="91440" cy="54255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4255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29DBB8-E2E0-45FE-A964-321A24B0A729}">
      <dsp:nvSpPr>
        <dsp:cNvPr id="0" name=""/>
        <dsp:cNvSpPr/>
      </dsp:nvSpPr>
      <dsp:spPr>
        <a:xfrm>
          <a:off x="3934596" y="1186209"/>
          <a:ext cx="1710060" cy="5425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9735"/>
              </a:lnTo>
              <a:lnTo>
                <a:pt x="1710060" y="369735"/>
              </a:lnTo>
              <a:lnTo>
                <a:pt x="1710060" y="54255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1FB98B-356A-4FB6-BE91-CEB2DB085520}">
      <dsp:nvSpPr>
        <dsp:cNvPr id="0" name=""/>
        <dsp:cNvSpPr/>
      </dsp:nvSpPr>
      <dsp:spPr>
        <a:xfrm>
          <a:off x="2224535" y="2913370"/>
          <a:ext cx="1140040" cy="5425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9735"/>
              </a:lnTo>
              <a:lnTo>
                <a:pt x="1140040" y="369735"/>
              </a:lnTo>
              <a:lnTo>
                <a:pt x="1140040" y="54255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35BFEEB-551C-405C-8F97-BCE7112C69C6}">
      <dsp:nvSpPr>
        <dsp:cNvPr id="0" name=""/>
        <dsp:cNvSpPr/>
      </dsp:nvSpPr>
      <dsp:spPr>
        <a:xfrm>
          <a:off x="1084494" y="2913370"/>
          <a:ext cx="1140040" cy="542555"/>
        </a:xfrm>
        <a:custGeom>
          <a:avLst/>
          <a:gdLst/>
          <a:ahLst/>
          <a:cxnLst/>
          <a:rect l="0" t="0" r="0" b="0"/>
          <a:pathLst>
            <a:path>
              <a:moveTo>
                <a:pt x="1140040" y="0"/>
              </a:moveTo>
              <a:lnTo>
                <a:pt x="1140040" y="369735"/>
              </a:lnTo>
              <a:lnTo>
                <a:pt x="0" y="369735"/>
              </a:lnTo>
              <a:lnTo>
                <a:pt x="0" y="54255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129AF2-32F2-4474-A042-CDBBC7BE731D}">
      <dsp:nvSpPr>
        <dsp:cNvPr id="0" name=""/>
        <dsp:cNvSpPr/>
      </dsp:nvSpPr>
      <dsp:spPr>
        <a:xfrm>
          <a:off x="2224535" y="1186209"/>
          <a:ext cx="1710060" cy="542555"/>
        </a:xfrm>
        <a:custGeom>
          <a:avLst/>
          <a:gdLst/>
          <a:ahLst/>
          <a:cxnLst/>
          <a:rect l="0" t="0" r="0" b="0"/>
          <a:pathLst>
            <a:path>
              <a:moveTo>
                <a:pt x="1710060" y="0"/>
              </a:moveTo>
              <a:lnTo>
                <a:pt x="1710060" y="369735"/>
              </a:lnTo>
              <a:lnTo>
                <a:pt x="0" y="369735"/>
              </a:lnTo>
              <a:lnTo>
                <a:pt x="0" y="54255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94A243-5A96-46B8-B400-33CF4BB8C296}">
      <dsp:nvSpPr>
        <dsp:cNvPr id="0" name=""/>
        <dsp:cNvSpPr/>
      </dsp:nvSpPr>
      <dsp:spPr>
        <a:xfrm>
          <a:off x="3001835" y="1603"/>
          <a:ext cx="1865520" cy="118460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DD6AC08-5996-43BC-98E6-F5275DD9EC18}">
      <dsp:nvSpPr>
        <dsp:cNvPr id="0" name=""/>
        <dsp:cNvSpPr/>
      </dsp:nvSpPr>
      <dsp:spPr>
        <a:xfrm>
          <a:off x="3209115" y="198519"/>
          <a:ext cx="1865520" cy="11846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n>
                <a:solidFill>
                  <a:schemeClr val="tx1"/>
                </a:solidFill>
              </a:ln>
            </a:rPr>
            <a:t>Эмоциональное состояние ребенка в семье и дома</a:t>
          </a:r>
          <a:endParaRPr lang="ru-RU" sz="1400" kern="1200" dirty="0">
            <a:ln>
              <a:solidFill>
                <a:schemeClr val="tx1"/>
              </a:solidFill>
            </a:ln>
          </a:endParaRPr>
        </a:p>
      </dsp:txBody>
      <dsp:txXfrm>
        <a:off x="3209115" y="198519"/>
        <a:ext cx="1865520" cy="1184605"/>
      </dsp:txXfrm>
    </dsp:sp>
    <dsp:sp modelId="{351EAF01-D389-4C40-A661-DCF61520771A}">
      <dsp:nvSpPr>
        <dsp:cNvPr id="0" name=""/>
        <dsp:cNvSpPr/>
      </dsp:nvSpPr>
      <dsp:spPr>
        <a:xfrm>
          <a:off x="1291774" y="1728765"/>
          <a:ext cx="1865520" cy="118460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425451-10E7-4910-B08C-BFF7D45055EF}">
      <dsp:nvSpPr>
        <dsp:cNvPr id="0" name=""/>
        <dsp:cNvSpPr/>
      </dsp:nvSpPr>
      <dsp:spPr>
        <a:xfrm>
          <a:off x="1499055" y="1925681"/>
          <a:ext cx="1865520" cy="11846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n>
                <a:solidFill>
                  <a:schemeClr val="tx1"/>
                </a:solidFill>
              </a:ln>
            </a:rPr>
            <a:t>Образ жизни в семье</a:t>
          </a:r>
          <a:endParaRPr lang="ru-RU" sz="1400" kern="1200" dirty="0">
            <a:ln>
              <a:solidFill>
                <a:schemeClr val="tx1"/>
              </a:solidFill>
            </a:ln>
          </a:endParaRPr>
        </a:p>
      </dsp:txBody>
      <dsp:txXfrm>
        <a:off x="1499055" y="1925681"/>
        <a:ext cx="1865520" cy="1184605"/>
      </dsp:txXfrm>
    </dsp:sp>
    <dsp:sp modelId="{748AEBD5-7B7F-4F94-9964-13C70955325A}">
      <dsp:nvSpPr>
        <dsp:cNvPr id="0" name=""/>
        <dsp:cNvSpPr/>
      </dsp:nvSpPr>
      <dsp:spPr>
        <a:xfrm>
          <a:off x="151734" y="3455926"/>
          <a:ext cx="1865520" cy="118460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3AF95F-DBB5-4AC9-8D1D-50A92EADE6C0}">
      <dsp:nvSpPr>
        <dsp:cNvPr id="0" name=""/>
        <dsp:cNvSpPr/>
      </dsp:nvSpPr>
      <dsp:spPr>
        <a:xfrm>
          <a:off x="359014" y="3652842"/>
          <a:ext cx="1865520" cy="11846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n>
                <a:solidFill>
                  <a:schemeClr val="tx1"/>
                </a:solidFill>
              </a:ln>
            </a:rPr>
            <a:t>Наследственность</a:t>
          </a:r>
          <a:endParaRPr lang="ru-RU" sz="1400" kern="1200" dirty="0">
            <a:ln>
              <a:solidFill>
                <a:schemeClr val="tx1"/>
              </a:solidFill>
            </a:ln>
          </a:endParaRPr>
        </a:p>
      </dsp:txBody>
      <dsp:txXfrm>
        <a:off x="359014" y="3652842"/>
        <a:ext cx="1865520" cy="1184605"/>
      </dsp:txXfrm>
    </dsp:sp>
    <dsp:sp modelId="{BD83389B-7600-47CE-8CFE-95D2430D6ED6}">
      <dsp:nvSpPr>
        <dsp:cNvPr id="0" name=""/>
        <dsp:cNvSpPr/>
      </dsp:nvSpPr>
      <dsp:spPr>
        <a:xfrm>
          <a:off x="2431815" y="3455926"/>
          <a:ext cx="1865520" cy="118460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D5761D-F08E-46A0-9730-4801F552D7BC}">
      <dsp:nvSpPr>
        <dsp:cNvPr id="0" name=""/>
        <dsp:cNvSpPr/>
      </dsp:nvSpPr>
      <dsp:spPr>
        <a:xfrm>
          <a:off x="2639095" y="3652842"/>
          <a:ext cx="1865520" cy="11846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n>
                <a:solidFill>
                  <a:schemeClr val="tx1"/>
                </a:solidFill>
              </a:ln>
            </a:rPr>
            <a:t>Экология</a:t>
          </a:r>
          <a:endParaRPr lang="ru-RU" sz="1400" kern="1200" dirty="0">
            <a:ln>
              <a:solidFill>
                <a:schemeClr val="tx1"/>
              </a:solidFill>
            </a:ln>
          </a:endParaRPr>
        </a:p>
      </dsp:txBody>
      <dsp:txXfrm>
        <a:off x="2639095" y="3652842"/>
        <a:ext cx="1865520" cy="1184605"/>
      </dsp:txXfrm>
    </dsp:sp>
    <dsp:sp modelId="{48C17A00-E114-4DD5-BC77-69FA2DB47DDA}">
      <dsp:nvSpPr>
        <dsp:cNvPr id="0" name=""/>
        <dsp:cNvSpPr/>
      </dsp:nvSpPr>
      <dsp:spPr>
        <a:xfrm>
          <a:off x="4711896" y="1728765"/>
          <a:ext cx="1865520" cy="118460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22A734-4415-433E-B7FF-E0766673DB22}">
      <dsp:nvSpPr>
        <dsp:cNvPr id="0" name=""/>
        <dsp:cNvSpPr/>
      </dsp:nvSpPr>
      <dsp:spPr>
        <a:xfrm>
          <a:off x="4919176" y="1925681"/>
          <a:ext cx="1865520" cy="11846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n>
                <a:solidFill>
                  <a:schemeClr val="tx1"/>
                </a:solidFill>
              </a:ln>
              <a:solidFill>
                <a:srgbClr val="FFFF00"/>
              </a:solidFill>
            </a:rPr>
            <a:t>Качество питания</a:t>
          </a:r>
          <a:endParaRPr lang="ru-RU" sz="1400" kern="1200" dirty="0">
            <a:ln>
              <a:solidFill>
                <a:schemeClr val="tx1"/>
              </a:solidFill>
            </a:ln>
            <a:solidFill>
              <a:srgbClr val="FFFF00"/>
            </a:solidFill>
          </a:endParaRPr>
        </a:p>
      </dsp:txBody>
      <dsp:txXfrm>
        <a:off x="4919176" y="1925681"/>
        <a:ext cx="1865520" cy="1184605"/>
      </dsp:txXfrm>
    </dsp:sp>
    <dsp:sp modelId="{A45F3DF8-DDCC-4C1E-87C6-E144B4A00782}">
      <dsp:nvSpPr>
        <dsp:cNvPr id="0" name=""/>
        <dsp:cNvSpPr/>
      </dsp:nvSpPr>
      <dsp:spPr>
        <a:xfrm>
          <a:off x="4711896" y="3455926"/>
          <a:ext cx="1865520" cy="118460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33EF58B-33EC-45F8-A23E-0E3BAA648957}">
      <dsp:nvSpPr>
        <dsp:cNvPr id="0" name=""/>
        <dsp:cNvSpPr/>
      </dsp:nvSpPr>
      <dsp:spPr>
        <a:xfrm>
          <a:off x="4919176" y="3652842"/>
          <a:ext cx="1865520" cy="118460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n>
                <a:solidFill>
                  <a:schemeClr val="tx2"/>
                </a:solidFill>
              </a:ln>
            </a:rPr>
            <a:t>Уровень медицины</a:t>
          </a:r>
          <a:endParaRPr lang="ru-RU" sz="1400" kern="1200" dirty="0">
            <a:ln>
              <a:solidFill>
                <a:schemeClr val="tx2"/>
              </a:solidFill>
            </a:ln>
          </a:endParaRPr>
        </a:p>
      </dsp:txBody>
      <dsp:txXfrm>
        <a:off x="4919176" y="3652842"/>
        <a:ext cx="1865520" cy="118460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8CC27BC-359C-49B6-97C8-5CCB9DAEBFFA}">
      <dsp:nvSpPr>
        <dsp:cNvPr id="0" name=""/>
        <dsp:cNvSpPr/>
      </dsp:nvSpPr>
      <dsp:spPr>
        <a:xfrm>
          <a:off x="0" y="270512"/>
          <a:ext cx="60960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C14D285-D4DD-4F4E-9946-73B299C8918D}">
      <dsp:nvSpPr>
        <dsp:cNvPr id="0" name=""/>
        <dsp:cNvSpPr/>
      </dsp:nvSpPr>
      <dsp:spPr>
        <a:xfrm>
          <a:off x="304800" y="63552"/>
          <a:ext cx="3879268" cy="48305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</a:rPr>
            <a:t>общеразвивающих</a:t>
          </a:r>
          <a:r>
            <a:rPr lang="ru-RU" sz="1200" b="1" kern="1200" dirty="0" smtClean="0">
              <a:solidFill>
                <a:schemeClr val="tx1"/>
              </a:solidFill>
            </a:rPr>
            <a:t>(для рук и плечевого пояса, для туловища , для ног)</a:t>
          </a:r>
          <a:endParaRPr lang="ru-RU" sz="1200" b="1" kern="1200" dirty="0">
            <a:solidFill>
              <a:schemeClr val="tx1"/>
            </a:solidFill>
          </a:endParaRPr>
        </a:p>
      </dsp:txBody>
      <dsp:txXfrm>
        <a:off x="304800" y="63552"/>
        <a:ext cx="3879268" cy="483054"/>
      </dsp:txXfrm>
    </dsp:sp>
    <dsp:sp modelId="{13FED282-97A2-451C-85FB-4E4EADA6CB3D}">
      <dsp:nvSpPr>
        <dsp:cNvPr id="0" name=""/>
        <dsp:cNvSpPr/>
      </dsp:nvSpPr>
      <dsp:spPr>
        <a:xfrm>
          <a:off x="0" y="1097407"/>
          <a:ext cx="60960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F402A2D-5DF3-4382-8379-6A3142DA95FA}">
      <dsp:nvSpPr>
        <dsp:cNvPr id="0" name=""/>
        <dsp:cNvSpPr/>
      </dsp:nvSpPr>
      <dsp:spPr>
        <a:xfrm>
          <a:off x="304800" y="831727"/>
          <a:ext cx="4267200" cy="531360"/>
        </a:xfrm>
        <a:prstGeom prst="roundRect">
          <a:avLst/>
        </a:prstGeom>
        <a:solidFill>
          <a:srgbClr val="FF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</a:rPr>
            <a:t>основных движениях(</a:t>
          </a:r>
          <a:r>
            <a:rPr lang="ru-RU" sz="1200" b="1" kern="1200" dirty="0" smtClean="0">
              <a:solidFill>
                <a:schemeClr val="tx1"/>
              </a:solidFill>
            </a:rPr>
            <a:t>ходьба, бег ,прыжки , бросание, ловля , метание, ползание и лазание)</a:t>
          </a:r>
          <a:endParaRPr lang="ru-RU" sz="1200" b="1" kern="1200" dirty="0">
            <a:solidFill>
              <a:schemeClr val="tx1"/>
            </a:solidFill>
          </a:endParaRPr>
        </a:p>
      </dsp:txBody>
      <dsp:txXfrm>
        <a:off x="304800" y="831727"/>
        <a:ext cx="4267200" cy="531360"/>
      </dsp:txXfrm>
    </dsp:sp>
    <dsp:sp modelId="{2A9008AB-EE3F-4A81-A085-FFBFC40AA97A}">
      <dsp:nvSpPr>
        <dsp:cNvPr id="0" name=""/>
        <dsp:cNvSpPr/>
      </dsp:nvSpPr>
      <dsp:spPr>
        <a:xfrm>
          <a:off x="0" y="1913887"/>
          <a:ext cx="60960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8800B31-0172-46B1-9EC3-D5BD93DF1F3B}">
      <dsp:nvSpPr>
        <dsp:cNvPr id="0" name=""/>
        <dsp:cNvSpPr/>
      </dsp:nvSpPr>
      <dsp:spPr>
        <a:xfrm>
          <a:off x="304800" y="1648207"/>
          <a:ext cx="4267200" cy="531360"/>
        </a:xfrm>
        <a:prstGeom prst="roundRect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</a:rPr>
            <a:t>построениях и перестроениях</a:t>
          </a:r>
          <a:endParaRPr lang="ru-RU" sz="1600" b="1" kern="1200" dirty="0">
            <a:solidFill>
              <a:schemeClr val="tx1"/>
            </a:solidFill>
          </a:endParaRPr>
        </a:p>
      </dsp:txBody>
      <dsp:txXfrm>
        <a:off x="304800" y="1648207"/>
        <a:ext cx="4267200" cy="531360"/>
      </dsp:txXfrm>
    </dsp:sp>
    <dsp:sp modelId="{4DEB9AE8-D09D-49C1-A699-832559BC4928}">
      <dsp:nvSpPr>
        <dsp:cNvPr id="0" name=""/>
        <dsp:cNvSpPr/>
      </dsp:nvSpPr>
      <dsp:spPr>
        <a:xfrm>
          <a:off x="0" y="2730367"/>
          <a:ext cx="60960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B455E1-51E9-43E5-B6B9-59A57C3A0E33}">
      <dsp:nvSpPr>
        <dsp:cNvPr id="0" name=""/>
        <dsp:cNvSpPr/>
      </dsp:nvSpPr>
      <dsp:spPr>
        <a:xfrm>
          <a:off x="304800" y="2464687"/>
          <a:ext cx="4267200" cy="531360"/>
        </a:xfrm>
        <a:prstGeom prst="roundRect">
          <a:avLst/>
        </a:prstGeom>
        <a:solidFill>
          <a:srgbClr val="7030A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</a:rPr>
            <a:t>спортивных упражнениях</a:t>
          </a:r>
          <a:endParaRPr lang="ru-RU" sz="1600" b="1" kern="1200" dirty="0">
            <a:solidFill>
              <a:schemeClr val="tx1"/>
            </a:solidFill>
          </a:endParaRPr>
        </a:p>
      </dsp:txBody>
      <dsp:txXfrm>
        <a:off x="304800" y="2464687"/>
        <a:ext cx="4267200" cy="531360"/>
      </dsp:txXfrm>
    </dsp:sp>
    <dsp:sp modelId="{1F5B552B-9F0C-498C-B387-398C6BA5E917}">
      <dsp:nvSpPr>
        <dsp:cNvPr id="0" name=""/>
        <dsp:cNvSpPr/>
      </dsp:nvSpPr>
      <dsp:spPr>
        <a:xfrm>
          <a:off x="0" y="3546847"/>
          <a:ext cx="609600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B46427D-9F1B-49BB-BB65-135554C169C3}">
      <dsp:nvSpPr>
        <dsp:cNvPr id="0" name=""/>
        <dsp:cNvSpPr/>
      </dsp:nvSpPr>
      <dsp:spPr>
        <a:xfrm>
          <a:off x="304800" y="3281167"/>
          <a:ext cx="4267200" cy="531360"/>
        </a:xfrm>
        <a:prstGeom prst="roundRect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</a:rPr>
            <a:t>подвижных играх</a:t>
          </a:r>
          <a:endParaRPr lang="ru-RU" sz="1600" b="1" kern="1200" dirty="0">
            <a:solidFill>
              <a:schemeClr val="tx1"/>
            </a:solidFill>
          </a:endParaRPr>
        </a:p>
      </dsp:txBody>
      <dsp:txXfrm>
        <a:off x="304800" y="3281167"/>
        <a:ext cx="4267200" cy="53136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D8E6C6E-7FBB-40C7-868D-0DA8CC75B16E}">
      <dsp:nvSpPr>
        <dsp:cNvPr id="0" name=""/>
        <dsp:cNvSpPr/>
      </dsp:nvSpPr>
      <dsp:spPr>
        <a:xfrm>
          <a:off x="0" y="347020"/>
          <a:ext cx="609600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3DA44C-DC3D-4992-AA8C-EB654ECD0697}">
      <dsp:nvSpPr>
        <dsp:cNvPr id="0" name=""/>
        <dsp:cNvSpPr/>
      </dsp:nvSpPr>
      <dsp:spPr>
        <a:xfrm>
          <a:off x="304800" y="7539"/>
          <a:ext cx="4267200" cy="678960"/>
        </a:xfrm>
        <a:prstGeom prst="roundRect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</a:rPr>
            <a:t>Контрастное воздушное закаливание(</a:t>
          </a:r>
          <a:r>
            <a:rPr lang="ru-RU" sz="1400" b="1" kern="1200" dirty="0" smtClean="0">
              <a:solidFill>
                <a:schemeClr val="tx1"/>
              </a:solidFill>
            </a:rPr>
            <a:t>из теплого в «холодное»)</a:t>
          </a:r>
          <a:endParaRPr lang="ru-RU" sz="1400" b="1" kern="1200" dirty="0">
            <a:solidFill>
              <a:schemeClr val="tx1"/>
            </a:solidFill>
          </a:endParaRPr>
        </a:p>
      </dsp:txBody>
      <dsp:txXfrm>
        <a:off x="304800" y="7539"/>
        <a:ext cx="4267200" cy="678960"/>
      </dsp:txXfrm>
    </dsp:sp>
    <dsp:sp modelId="{8F8EC9F0-6EC4-403C-8479-3E29960DCC30}">
      <dsp:nvSpPr>
        <dsp:cNvPr id="0" name=""/>
        <dsp:cNvSpPr/>
      </dsp:nvSpPr>
      <dsp:spPr>
        <a:xfrm>
          <a:off x="0" y="1390300"/>
          <a:ext cx="609600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B0E5AD3-27CE-454B-8958-F7E8ECE16FE4}">
      <dsp:nvSpPr>
        <dsp:cNvPr id="0" name=""/>
        <dsp:cNvSpPr/>
      </dsp:nvSpPr>
      <dsp:spPr>
        <a:xfrm>
          <a:off x="304800" y="1050819"/>
          <a:ext cx="4267200" cy="678960"/>
        </a:xfrm>
        <a:prstGeom prst="roundRect">
          <a:avLst/>
        </a:prstGeom>
        <a:solidFill>
          <a:srgbClr val="FF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</a:rPr>
            <a:t>Хождение  босиком</a:t>
          </a:r>
          <a:endParaRPr lang="ru-RU" sz="1800" b="1" kern="1200" dirty="0">
            <a:solidFill>
              <a:schemeClr val="tx1"/>
            </a:solidFill>
          </a:endParaRPr>
        </a:p>
      </dsp:txBody>
      <dsp:txXfrm>
        <a:off x="304800" y="1050819"/>
        <a:ext cx="4267200" cy="678960"/>
      </dsp:txXfrm>
    </dsp:sp>
    <dsp:sp modelId="{33624791-B271-4856-9195-9179B61168C6}">
      <dsp:nvSpPr>
        <dsp:cNvPr id="0" name=""/>
        <dsp:cNvSpPr/>
      </dsp:nvSpPr>
      <dsp:spPr>
        <a:xfrm>
          <a:off x="0" y="2433580"/>
          <a:ext cx="609600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2B5A5AD-47B5-495A-8F46-8421940584AC}">
      <dsp:nvSpPr>
        <dsp:cNvPr id="0" name=""/>
        <dsp:cNvSpPr/>
      </dsp:nvSpPr>
      <dsp:spPr>
        <a:xfrm>
          <a:off x="311694" y="2098037"/>
          <a:ext cx="4267200" cy="678960"/>
        </a:xfrm>
        <a:prstGeom prst="roundRect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</a:rPr>
            <a:t>Полоскание горла прохладной кипяченной  водой</a:t>
          </a:r>
          <a:endParaRPr lang="ru-RU" sz="1800" b="1" kern="1200" dirty="0">
            <a:solidFill>
              <a:schemeClr val="tx1"/>
            </a:solidFill>
          </a:endParaRPr>
        </a:p>
      </dsp:txBody>
      <dsp:txXfrm>
        <a:off x="311694" y="2098037"/>
        <a:ext cx="4267200" cy="678960"/>
      </dsp:txXfrm>
    </dsp:sp>
    <dsp:sp modelId="{10B02DE8-3DEF-4E82-94F2-E497408C6E67}">
      <dsp:nvSpPr>
        <dsp:cNvPr id="0" name=""/>
        <dsp:cNvSpPr/>
      </dsp:nvSpPr>
      <dsp:spPr>
        <a:xfrm>
          <a:off x="0" y="3460758"/>
          <a:ext cx="6096000" cy="57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1CDF0B4-81E4-4E91-B82D-2439B3CECC95}">
      <dsp:nvSpPr>
        <dsp:cNvPr id="0" name=""/>
        <dsp:cNvSpPr/>
      </dsp:nvSpPr>
      <dsp:spPr>
        <a:xfrm>
          <a:off x="239688" y="3172305"/>
          <a:ext cx="4267200" cy="678960"/>
        </a:xfrm>
        <a:prstGeom prst="roundRect">
          <a:avLst/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</a:rPr>
            <a:t>Контрастный душ</a:t>
          </a:r>
          <a:r>
            <a:rPr lang="ru-RU" sz="1400" b="1" kern="1200" dirty="0" smtClean="0">
              <a:solidFill>
                <a:schemeClr val="tx1"/>
              </a:solidFill>
            </a:rPr>
            <a:t>(обливание ног)</a:t>
          </a:r>
          <a:endParaRPr lang="ru-RU" sz="1400" b="1" kern="1200" dirty="0">
            <a:solidFill>
              <a:schemeClr val="tx1"/>
            </a:solidFill>
          </a:endParaRPr>
        </a:p>
      </dsp:txBody>
      <dsp:txXfrm>
        <a:off x="239688" y="3172305"/>
        <a:ext cx="4267200" cy="6789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72CFD9-35E6-4E68-9E6B-914F85D286DA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46108D-FADE-4B81-A679-8ED766ADF68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976132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Повышение</a:t>
            </a:r>
            <a:r>
              <a:rPr lang="ru-RU" baseline="0" dirty="0" smtClean="0"/>
              <a:t> устойчивости организма к неблагоприятному воздействию ряда факторов окружающей среды путем систематического кратковременного воздействия на организм этих же факторов в малых дозах.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46108D-FADE-4B81-A679-8ED766ADF68F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768479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9922A-B2A6-4C88-8FBC-3C9C43D2C19A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3912A-A618-4524-94BB-FB5A9B0C96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9922A-B2A6-4C88-8FBC-3C9C43D2C19A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3912A-A618-4524-94BB-FB5A9B0C96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9922A-B2A6-4C88-8FBC-3C9C43D2C19A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3912A-A618-4524-94BB-FB5A9B0C96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9922A-B2A6-4C88-8FBC-3C9C43D2C19A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3912A-A618-4524-94BB-FB5A9B0C96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9922A-B2A6-4C88-8FBC-3C9C43D2C19A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3912A-A618-4524-94BB-FB5A9B0C96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9922A-B2A6-4C88-8FBC-3C9C43D2C19A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3912A-A618-4524-94BB-FB5A9B0C96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9922A-B2A6-4C88-8FBC-3C9C43D2C19A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3912A-A618-4524-94BB-FB5A9B0C96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9922A-B2A6-4C88-8FBC-3C9C43D2C19A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3912A-A618-4524-94BB-FB5A9B0C96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9922A-B2A6-4C88-8FBC-3C9C43D2C19A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3912A-A618-4524-94BB-FB5A9B0C96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9922A-B2A6-4C88-8FBC-3C9C43D2C19A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3912A-A618-4524-94BB-FB5A9B0C96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9922A-B2A6-4C88-8FBC-3C9C43D2C19A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3912A-A618-4524-94BB-FB5A9B0C9623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819922A-B2A6-4C88-8FBC-3C9C43D2C19A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28E3912A-A618-4524-94BB-FB5A9B0C962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microsoft.com/office/2007/relationships/hdphoto" Target="../media/hdphoto7.wdp"/><Relationship Id="rId3" Type="http://schemas.microsoft.com/office/2007/relationships/hdphoto" Target="../media/hdphoto2.wdp"/><Relationship Id="rId7" Type="http://schemas.microsoft.com/office/2007/relationships/hdphoto" Target="../media/hdphoto4.wdp"/><Relationship Id="rId12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11" Type="http://schemas.microsoft.com/office/2007/relationships/hdphoto" Target="../media/hdphoto6.wdp"/><Relationship Id="rId5" Type="http://schemas.microsoft.com/office/2007/relationships/hdphoto" Target="../media/hdphoto3.wdp"/><Relationship Id="rId10" Type="http://schemas.openxmlformats.org/officeDocument/2006/relationships/image" Target="../media/image6.png"/><Relationship Id="rId4" Type="http://schemas.openxmlformats.org/officeDocument/2006/relationships/image" Target="../media/image4.png"/><Relationship Id="rId9" Type="http://schemas.microsoft.com/office/2007/relationships/hdphoto" Target="../media/hdphoto5.wdp"/><Relationship Id="rId1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0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11" Type="http://schemas.microsoft.com/office/2007/relationships/hdphoto" Target="../media/hdphoto10.wdp"/><Relationship Id="rId5" Type="http://schemas.openxmlformats.org/officeDocument/2006/relationships/diagramQuickStyle" Target="../diagrams/quickStyle3.xml"/><Relationship Id="rId10" Type="http://schemas.openxmlformats.org/officeDocument/2006/relationships/image" Target="../media/image12.png"/><Relationship Id="rId4" Type="http://schemas.openxmlformats.org/officeDocument/2006/relationships/diagramLayout" Target="../diagrams/layout3.xml"/><Relationship Id="rId9" Type="http://schemas.microsoft.com/office/2007/relationships/hdphoto" Target="../media/hdphoto9.wdp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1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2.wdp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microsoft.com/office/2007/relationships/hdphoto" Target="../media/hdphoto19.wdp"/><Relationship Id="rId3" Type="http://schemas.microsoft.com/office/2007/relationships/hdphoto" Target="../media/hdphoto14.wdp"/><Relationship Id="rId7" Type="http://schemas.microsoft.com/office/2007/relationships/hdphoto" Target="../media/hdphoto16.wdp"/><Relationship Id="rId12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11" Type="http://schemas.microsoft.com/office/2007/relationships/hdphoto" Target="../media/hdphoto18.wdp"/><Relationship Id="rId5" Type="http://schemas.microsoft.com/office/2007/relationships/hdphoto" Target="../media/hdphoto15.wdp"/><Relationship Id="rId10" Type="http://schemas.openxmlformats.org/officeDocument/2006/relationships/image" Target="../media/image19.png"/><Relationship Id="rId4" Type="http://schemas.openxmlformats.org/officeDocument/2006/relationships/image" Target="../media/image16.png"/><Relationship Id="rId9" Type="http://schemas.microsoft.com/office/2007/relationships/hdphoto" Target="../media/hdphoto17.wdp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8596" y="214290"/>
            <a:ext cx="7929618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5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Здоровье  </a:t>
            </a:r>
          </a:p>
          <a:p>
            <a:pPr algn="ctr"/>
            <a:r>
              <a:rPr lang="ru-RU" sz="5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ребенка</a:t>
            </a:r>
          </a:p>
          <a:p>
            <a:pPr algn="ctr"/>
            <a:r>
              <a:rPr lang="ru-RU" sz="5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д</a:t>
            </a:r>
            <a:r>
              <a:rPr lang="ru-RU" sz="5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ома и в детском саду</a:t>
            </a:r>
          </a:p>
          <a:p>
            <a:pPr algn="ctr"/>
            <a:endParaRPr lang="ru-RU" sz="5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5929330"/>
            <a:ext cx="69621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Выполнила:</a:t>
            </a:r>
          </a:p>
          <a:p>
            <a:r>
              <a:rPr lang="ru-RU" dirty="0" smtClean="0"/>
              <a:t>Воспитатель МБДОУ «Детский сад «Тополек» с.Чапаево</a:t>
            </a:r>
            <a:endParaRPr lang="ru-RU" dirty="0"/>
          </a:p>
        </p:txBody>
      </p:sp>
      <p:pic>
        <p:nvPicPr>
          <p:cNvPr id="14338" name="Picture 2" descr="ÐÐ°ÑÑÐ¸Ð½ÐºÐ¸ Ð¿Ð¾ Ð·Ð°Ð¿ÑÐ¾ÑÑ Ð·Ð´Ð¾ÑÐ¾Ð²ÑÐµ Ð´ÐµÑÐµÐ¹ ÐºÐ°ÑÑÐ¸Ð½ÐºÐ¸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57752" y="3286124"/>
            <a:ext cx="4048125" cy="30003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8748803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16772" y="188640"/>
            <a:ext cx="6159057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От  чего зависит </a:t>
            </a:r>
          </a:p>
          <a:p>
            <a:pPr algn="ctr"/>
            <a:r>
              <a:rPr lang="ru-RU" sz="4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</a:t>
            </a:r>
            <a: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доровье  ребенка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524000" y="1916832"/>
            <a:ext cx="6936432" cy="4680520"/>
          </a:xfrm>
          <a:prstGeom prst="rect">
            <a:avLst/>
          </a:prstGeom>
        </p:spPr>
        <p:txBody>
          <a:bodyPr/>
          <a:lstStyle/>
          <a:p>
            <a:pPr lvl="0">
              <a:buChar char="•"/>
            </a:pPr>
            <a:endParaRPr lang="ru-RU"/>
          </a:p>
          <a:p>
            <a:pPr lvl="1">
              <a:buChar char="•"/>
            </a:pPr>
            <a:endParaRPr lang="ru-RU" dirty="0"/>
          </a:p>
          <a:p>
            <a:pPr lvl="1">
              <a:buChar char="•"/>
            </a:pPr>
            <a:endParaRPr lang="ru-RU"/>
          </a:p>
          <a:p>
            <a:pPr lvl="1">
              <a:buChar char="•"/>
            </a:pPr>
            <a:endParaRPr lang="ru-RU"/>
          </a:p>
          <a:p>
            <a:pPr lvl="1">
              <a:buChar char="•"/>
            </a:pPr>
            <a:endParaRPr lang="ru-RU" dirty="0"/>
          </a:p>
          <a:p>
            <a:pPr lvl="1">
              <a:buChar char="•"/>
            </a:pPr>
            <a:endParaRPr lang="ru-RU"/>
          </a:p>
          <a:p>
            <a:pPr lvl="1">
              <a:buChar char="•"/>
            </a:pPr>
            <a:endParaRPr lang="ru-RU" dirty="0"/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xmlns="" val="1295507011"/>
              </p:ext>
            </p:extLst>
          </p:nvPr>
        </p:nvGraphicFramePr>
        <p:xfrm>
          <a:off x="1524000" y="1758300"/>
          <a:ext cx="6936432" cy="48390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3314" name="Picture 2" descr="ÐÐ°ÑÑÐ¸Ð½ÐºÐ¸ Ð¿Ð¾ Ð·Ð°Ð¿ÑÐ¾ÑÑ Ð·Ð´Ð¾ÑÐ¾Ð²ÑÐµ Ð´ÐµÑÐµÐ¹ ÐºÐ°ÑÑÐ¸Ð½ÐºÐ¸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7158" y="2071678"/>
            <a:ext cx="2443186" cy="286310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4392652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Овал 20"/>
          <p:cNvSpPr/>
          <p:nvPr/>
        </p:nvSpPr>
        <p:spPr>
          <a:xfrm>
            <a:off x="6357918" y="3357562"/>
            <a:ext cx="2786082" cy="26288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3214678" y="4229112"/>
            <a:ext cx="2786082" cy="26288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214282" y="3643314"/>
            <a:ext cx="2786082" cy="26288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6357918" y="642918"/>
            <a:ext cx="2786082" cy="26288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3357554" y="0"/>
            <a:ext cx="2786082" cy="26288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 rot="10800000" flipV="1">
            <a:off x="3032665" y="2804123"/>
            <a:ext cx="3374695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Компоненты</a:t>
            </a:r>
            <a:r>
              <a:rPr lang="ru-RU" sz="3200" b="1" dirty="0" smtClean="0">
                <a:ln/>
                <a:solidFill>
                  <a:srgbClr val="FF0000"/>
                </a:solidFill>
              </a:rPr>
              <a:t> </a:t>
            </a:r>
            <a:r>
              <a:rPr lang="ru-RU" sz="3200" b="1" dirty="0" smtClean="0">
                <a:solidFill>
                  <a:srgbClr val="FF0000"/>
                </a:solidFill>
              </a:rPr>
              <a:t>ЗОЖ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36" name="Рисунок 35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4667" b="96667" l="0" r="9651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197102" y="958071"/>
            <a:ext cx="1914525" cy="1428750"/>
          </a:xfrm>
          <a:prstGeom prst="rect">
            <a:avLst/>
          </a:prstGeom>
        </p:spPr>
      </p:pic>
      <p:pic>
        <p:nvPicPr>
          <p:cNvPr id="40" name="Рисунок 39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backgroundRemoval t="667" b="98667" l="2513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55576" y="3615360"/>
            <a:ext cx="1732533" cy="1098838"/>
          </a:xfrm>
          <a:prstGeom prst="rect">
            <a:avLst/>
          </a:prstGeom>
        </p:spPr>
      </p:pic>
      <p:pic>
        <p:nvPicPr>
          <p:cNvPr id="41" name="Рисунок 40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 xmlns="">
                  <a14:imgLayer r:embed="rId9">
                    <a14:imgEffect>
                      <a14:backgroundRemoval t="2000" b="98000" l="2655" r="100000">
                        <a14:foregroundMark x1="36283" y1="40000" x2="36283" y2="40000"/>
                        <a14:foregroundMark x1="40708" y1="43333" x2="40708" y2="43333"/>
                        <a14:foregroundMark x1="44248" y1="45333" x2="44248" y2="45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831470" y="3195388"/>
            <a:ext cx="1844965" cy="1938782"/>
          </a:xfrm>
          <a:prstGeom prst="rect">
            <a:avLst/>
          </a:prstGeom>
        </p:spPr>
      </p:pic>
      <p:pic>
        <p:nvPicPr>
          <p:cNvPr id="43" name="Рисунок 42"/>
          <p:cNvPicPr>
            <a:picLocks noChangeAspect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 xmlns="">
                  <a14:imgLayer r:embed="rId11">
                    <a14:imgEffect>
                      <a14:backgroundRemoval t="0" b="97917" l="0" r="98438">
                        <a14:backgroundMark x1="10417" y1="33333" x2="10417" y2="33333"/>
                        <a14:backgroundMark x1="59375" y1="13194" x2="59375" y2="13194"/>
                        <a14:backgroundMark x1="4688" y1="18750" x2="4688" y2="18750"/>
                        <a14:backgroundMark x1="5208" y1="4861" x2="5208" y2="4861"/>
                        <a14:backgroundMark x1="28646" y1="3472" x2="28646" y2="3472"/>
                        <a14:backgroundMark x1="60938" y1="20833" x2="60938" y2="208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923928" y="4776705"/>
            <a:ext cx="1828800" cy="136634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380312" y="2564904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ПИТАНИЕ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7197102" y="5373216"/>
            <a:ext cx="16145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ПРОГУЛКА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707904" y="6143046"/>
            <a:ext cx="2699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ФИЗИЧЕСКИЕ     ЗАНЯТИЯ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39553" y="4776705"/>
            <a:ext cx="29088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БЛАГОПРИЯТНАЯ</a:t>
            </a:r>
          </a:p>
          <a:p>
            <a:r>
              <a:rPr lang="ru-RU" b="1" dirty="0" smtClean="0"/>
              <a:t>ПСИХОЛОГИЧЕСКАЯ </a:t>
            </a:r>
          </a:p>
          <a:p>
            <a:r>
              <a:rPr lang="ru-RU" b="1" dirty="0" smtClean="0"/>
              <a:t>ОБСТАНОВКА  В СЕМЬЕ</a:t>
            </a:r>
            <a:endParaRPr lang="ru-RU" b="1" dirty="0"/>
          </a:p>
        </p:txBody>
      </p:sp>
      <p:sp>
        <p:nvSpPr>
          <p:cNvPr id="16" name="Овал 15"/>
          <p:cNvSpPr/>
          <p:nvPr/>
        </p:nvSpPr>
        <p:spPr>
          <a:xfrm>
            <a:off x="0" y="857232"/>
            <a:ext cx="2786082" cy="26288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4" name="Рисунок 43"/>
          <p:cNvPicPr>
            <a:picLocks noChangeAspect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 xmlns="">
                  <a14:imgLayer r:embed="rId13">
                    <a14:imgEffect>
                      <a14:backgroundRemoval t="667" b="96000" l="1527" r="97710">
                        <a14:foregroundMark x1="70229" y1="24000" x2="70229" y2="24000"/>
                        <a14:foregroundMark x1="89313" y1="32000" x2="89313" y2="32000"/>
                        <a14:foregroundMark x1="36641" y1="4000" x2="36641" y2="4000"/>
                        <a14:foregroundMark x1="16031" y1="32667" x2="16031" y2="32667"/>
                        <a14:foregroundMark x1="9160" y1="48000" x2="9160" y2="48000"/>
                        <a14:foregroundMark x1="4580" y1="33333" x2="4580" y2="33333"/>
                        <a14:foregroundMark x1="16031" y1="40667" x2="16031" y2="40667"/>
                        <a14:foregroundMark x1="16031" y1="48000" x2="16031" y2="48000"/>
                        <a14:foregroundMark x1="16031" y1="52667" x2="16031" y2="54667"/>
                        <a14:foregroundMark x1="16031" y1="56000" x2="16031" y2="56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55576" y="863705"/>
            <a:ext cx="1570026" cy="182873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67544" y="2749570"/>
            <a:ext cx="2610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ЗАКАЛИВАНИЕ</a:t>
            </a:r>
            <a:endParaRPr lang="ru-RU" b="1" dirty="0"/>
          </a:p>
        </p:txBody>
      </p:sp>
      <p:pic>
        <p:nvPicPr>
          <p:cNvPr id="38" name="Рисунок 37"/>
          <p:cNvPicPr>
            <a:picLocks noChangeAspect="1"/>
          </p:cNvPicPr>
          <p:nvPr/>
        </p:nvPicPr>
        <p:blipFill>
          <a:blip r:embed="rId14" cstate="email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667" b="99333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204456" y="570644"/>
            <a:ext cx="1184523" cy="99554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204456" y="1535576"/>
            <a:ext cx="1447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РЕЖИМ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31497686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91203" y="80935"/>
            <a:ext cx="77768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Режим  дня</a:t>
            </a:r>
            <a:endParaRPr lang="ru-R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87624" y="2132856"/>
            <a:ext cx="7396467" cy="4136008"/>
          </a:xfrm>
          <a:prstGeom prst="rect">
            <a:avLst/>
          </a:prstGeom>
        </p:spPr>
        <p:txBody>
          <a:bodyPr/>
          <a:lstStyle/>
          <a:p>
            <a:pPr lvl="0">
              <a:buChar char="•"/>
            </a:pPr>
            <a:endParaRPr lang="ru-RU" dirty="0"/>
          </a:p>
          <a:p>
            <a:pPr lvl="1">
              <a:buChar char="•"/>
            </a:pPr>
            <a:endParaRPr lang="ru-RU"/>
          </a:p>
          <a:p>
            <a:pPr lvl="1">
              <a:buChar char="•"/>
            </a:pPr>
            <a:endParaRPr lang="ru-RU"/>
          </a:p>
          <a:p>
            <a:pPr lvl="1">
              <a:buChar char="•"/>
            </a:pPr>
            <a:endParaRPr lang="ru-RU"/>
          </a:p>
          <a:p>
            <a:pPr lvl="1">
              <a:buChar char="•"/>
            </a:pPr>
            <a:endParaRPr lang="ru-RU"/>
          </a:p>
          <a:p>
            <a:pPr lvl="1">
              <a:buChar char="•"/>
            </a:pPr>
            <a:endParaRPr lang="ru-RU"/>
          </a:p>
          <a:p>
            <a:pPr lvl="1">
              <a:buChar char="•"/>
            </a:pPr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214282" y="3143248"/>
            <a:ext cx="2286016" cy="1643074"/>
          </a:xfrm>
          <a:prstGeom prst="ellips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сон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1071538" y="1357298"/>
            <a:ext cx="1967640" cy="1458678"/>
          </a:xfrm>
          <a:prstGeom prst="ellips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Питание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6286512" y="1500174"/>
            <a:ext cx="2071702" cy="1500198"/>
          </a:xfrm>
          <a:prstGeom prst="ellips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прогулка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857224" y="5009390"/>
            <a:ext cx="2928958" cy="1848610"/>
          </a:xfrm>
          <a:prstGeom prst="ellips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Двигательная активность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5508104" y="5214950"/>
            <a:ext cx="2850110" cy="1466491"/>
          </a:xfrm>
          <a:prstGeom prst="ellips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Отдых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(игра)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6357886" y="3143248"/>
            <a:ext cx="2786114" cy="1785950"/>
          </a:xfrm>
          <a:prstGeom prst="ellips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Деятельность</a:t>
            </a:r>
            <a:endParaRPr lang="ru-RU" sz="1400" b="1" dirty="0">
              <a:solidFill>
                <a:schemeClr val="tx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10000" b="90000" l="10000" r="90000">
                        <a14:foregroundMark x1="86942" y1="36500" x2="86942" y2="36500"/>
                        <a14:foregroundMark x1="52749" y1="12625" x2="52749" y2="1262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428860" y="1357298"/>
            <a:ext cx="4240727" cy="5829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950515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3" grpId="0" animBg="1"/>
      <p:bldP spid="14" grpId="0" animBg="1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0800000" flipV="1">
            <a:off x="-684585" y="280973"/>
            <a:ext cx="9937105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Физкультурные </a:t>
            </a:r>
          </a:p>
          <a:p>
            <a:pPr algn="ctr"/>
            <a:r>
              <a:rPr lang="ru-RU" sz="4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занятия</a:t>
            </a:r>
            <a:endParaRPr lang="ru-RU" sz="4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xmlns="" val="1292557533"/>
              </p:ext>
            </p:extLst>
          </p:nvPr>
        </p:nvGraphicFramePr>
        <p:xfrm>
          <a:off x="285720" y="2428868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9218" name="Picture 2" descr="ÐÐ°ÑÑÐ¸Ð½ÐºÐ¸ Ð¿Ð¾ Ð·Ð°Ð¿ÑÐ¾ÑÑ Ð·Ð´Ð¾ÑÐ¾Ð²ÑÐµ Ð´ÐµÑÐµÐ¹ ÐºÐ°ÑÑÐ¸Ð½ÐºÐ¸ ÑÐ¸Ð·Ð¼Ð¸Ð½ÑÑÐºÐ°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57950" y="3429000"/>
            <a:ext cx="2500300" cy="185577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7538983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989" y="89374"/>
            <a:ext cx="889248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</a:t>
            </a:r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акаливание</a:t>
            </a:r>
            <a:endParaRPr lang="ru-R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xmlns="" val="2264383894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8" name="Рисунок 7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 xmlns="">
                  <a14:imgLayer r:embed="rId9">
                    <a14:imgEffect>
                      <a14:backgroundRemoval t="66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358460" y="3000372"/>
            <a:ext cx="2785540" cy="344497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 xmlns="">
                  <a14:imgLayer r:embed="rId11">
                    <a14:imgEffect>
                      <a14:backgroundRemoval t="2000" b="80667" l="667" r="100000">
                        <a14:backgroundMark x1="13333" y1="36000" x2="13333" y2="36000"/>
                        <a14:backgroundMark x1="9333" y1="48000" x2="9333" y2="48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2160240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746575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0800000" flipV="1">
            <a:off x="-968927" y="-191725"/>
            <a:ext cx="10909480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Здоровье ребенка</a:t>
            </a:r>
          </a:p>
          <a:p>
            <a:pPr algn="ctr"/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</a:t>
            </a: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ависит от эмоционального</a:t>
            </a:r>
          </a:p>
          <a:p>
            <a:pPr algn="ctr"/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состояния  в семье  </a:t>
            </a:r>
            <a:endParaRPr lang="ru-RU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07504" y="1672364"/>
            <a:ext cx="1475656" cy="88431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 flipH="1">
            <a:off x="1333198" y="1945654"/>
            <a:ext cx="76312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избегайте раздражений, команд , невыполнимых обещаний;</a:t>
            </a:r>
            <a:endParaRPr lang="ru-RU" dirty="0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29314" y="2434956"/>
            <a:ext cx="1475656" cy="848933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471990" y="2600360"/>
            <a:ext cx="73484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н</a:t>
            </a:r>
            <a:r>
              <a:rPr lang="ru-RU" dirty="0" smtClean="0"/>
              <a:t>е говорите: «Я тебя не люблю», « Ты плохой, отстань», </a:t>
            </a:r>
          </a:p>
          <a:p>
            <a:r>
              <a:rPr lang="ru-RU" dirty="0" smtClean="0"/>
              <a:t>« Ты мне надоел»;</a:t>
            </a:r>
          </a:p>
          <a:p>
            <a:endParaRPr lang="ru-RU" dirty="0"/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29314" y="3283889"/>
            <a:ext cx="1475656" cy="848933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471990" y="3523690"/>
            <a:ext cx="74924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н</a:t>
            </a:r>
            <a:r>
              <a:rPr lang="ru-RU" dirty="0" smtClean="0"/>
              <a:t>е делайте за ребенка то, что он может сделать сам;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99390" y="3283889"/>
            <a:ext cx="1475656" cy="84893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29314" y="4132822"/>
            <a:ext cx="1475656" cy="84893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73576" y="4372622"/>
            <a:ext cx="65268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</a:t>
            </a:r>
            <a:r>
              <a:rPr lang="ru-RU" dirty="0" smtClean="0"/>
              <a:t>ридерживайтесь единства в требованиях к ребенку;</a:t>
            </a:r>
            <a:endParaRPr lang="ru-RU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54344" y="5134155"/>
            <a:ext cx="1475656" cy="84893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40206" y="5373955"/>
            <a:ext cx="71082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с</a:t>
            </a:r>
            <a:r>
              <a:rPr lang="ru-RU" dirty="0" smtClean="0"/>
              <a:t>тарайтесь больше проводить время с ребенком в совместных играх  и творческой деятельности.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831607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18" y="0"/>
            <a:ext cx="889248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Профилактика  простуды</a:t>
            </a:r>
            <a:endParaRPr lang="ru-R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18" y="1754326"/>
            <a:ext cx="85179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Растения , содержащие  аллицин, который блокирует </a:t>
            </a:r>
          </a:p>
          <a:p>
            <a:r>
              <a:rPr lang="ru-RU" b="1" dirty="0" smtClean="0"/>
              <a:t>особые ферменты, способствующие распространению вирусов в </a:t>
            </a:r>
          </a:p>
          <a:p>
            <a:r>
              <a:rPr lang="ru-RU" b="1" dirty="0" smtClean="0"/>
              <a:t>организме.</a:t>
            </a:r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667" b="98667" l="2691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300192" y="2769565"/>
            <a:ext cx="1918453" cy="129043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2000" b="100000" l="350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08483" y="2954655"/>
            <a:ext cx="1905000" cy="142875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backgroundRemoval t="266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491880" y="2601548"/>
            <a:ext cx="1463826" cy="162647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 xmlns="">
                  <a14:imgLayer r:embed="rId9">
                    <a14:imgEffect>
                      <a14:backgroundRemoval t="400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601677" y="4437112"/>
            <a:ext cx="1905000" cy="142875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 xmlns="">
                  <a14:imgLayer r:embed="rId11">
                    <a14:imgEffect>
                      <a14:backgroundRemoval t="3333" b="98000" l="599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715139" y="4581128"/>
            <a:ext cx="1590675" cy="142875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 xmlns="">
                  <a14:imgLayer r:embed="rId13">
                    <a14:imgEffect>
                      <a14:backgroundRemoval t="2667" b="100000" l="1942" r="97573">
                        <a14:foregroundMark x1="40777" y1="82667" x2="40777" y2="82667"/>
                        <a14:foregroundMark x1="52427" y1="82667" x2="52427" y2="82667"/>
                        <a14:foregroundMark x1="55340" y1="83333" x2="55340" y2="83333"/>
                        <a14:foregroundMark x1="61650" y1="82667" x2="61650" y2="82667"/>
                        <a14:foregroundMark x1="65049" y1="81333" x2="65049" y2="81333"/>
                        <a14:foregroundMark x1="67476" y1="80667" x2="67476" y2="80667"/>
                        <a14:foregroundMark x1="74757" y1="80000" x2="74757" y2="80000"/>
                        <a14:foregroundMark x1="78155" y1="80000" x2="78155" y2="80000"/>
                        <a14:foregroundMark x1="79612" y1="80000" x2="79612" y2="80000"/>
                        <a14:foregroundMark x1="83981" y1="80000" x2="83981" y2="80000"/>
                        <a14:foregroundMark x1="86408" y1="73333" x2="86408" y2="73333"/>
                        <a14:foregroundMark x1="87379" y1="72667" x2="87379" y2="72667"/>
                        <a14:foregroundMark x1="90291" y1="66667" x2="90291" y2="66667"/>
                        <a14:foregroundMark x1="92233" y1="64000" x2="92233" y2="64000"/>
                        <a14:foregroundMark x1="95631" y1="58667" x2="95631" y2="58667"/>
                        <a14:foregroundMark x1="96602" y1="54000" x2="96602" y2="54000"/>
                        <a14:foregroundMark x1="98058" y1="50667" x2="98058" y2="50667"/>
                        <a14:foregroundMark x1="98058" y1="46000" x2="98058" y2="46000"/>
                        <a14:foregroundMark x1="96602" y1="38667" x2="96602" y2="38667"/>
                        <a14:foregroundMark x1="94660" y1="33333" x2="94660" y2="33333"/>
                        <a14:foregroundMark x1="94175" y1="29333" x2="94175" y2="29333"/>
                        <a14:foregroundMark x1="91748" y1="24667" x2="91748" y2="24667"/>
                        <a14:foregroundMark x1="89320" y1="21333" x2="89320" y2="21333"/>
                        <a14:foregroundMark x1="85437" y1="16000" x2="85437" y2="16000"/>
                        <a14:foregroundMark x1="84951" y1="14667" x2="84951" y2="14667"/>
                        <a14:foregroundMark x1="84951" y1="14667" x2="84951" y2="14667"/>
                        <a14:foregroundMark x1="79612" y1="11333" x2="76214" y2="10000"/>
                        <a14:foregroundMark x1="72330" y1="7333" x2="72330" y2="7333"/>
                        <a14:foregroundMark x1="69417" y1="6000" x2="69417" y2="6000"/>
                        <a14:foregroundMark x1="61650" y1="6000" x2="61650" y2="6000"/>
                        <a14:foregroundMark x1="63592" y1="6000" x2="60680" y2="6000"/>
                        <a14:foregroundMark x1="40777" y1="10000" x2="40777" y2="10000"/>
                        <a14:foregroundMark x1="54854" y1="6667" x2="54854" y2="6667"/>
                        <a14:foregroundMark x1="55340" y1="6667" x2="52913" y2="6667"/>
                        <a14:foregroundMark x1="49515" y1="7333" x2="46117" y2="8667"/>
                        <a14:foregroundMark x1="44175" y1="7333" x2="44175" y2="7333"/>
                        <a14:foregroundMark x1="39806" y1="6000" x2="33495" y2="6000"/>
                        <a14:foregroundMark x1="27670" y1="6000" x2="25728" y2="8667"/>
                        <a14:foregroundMark x1="22816" y1="10000" x2="22816" y2="10000"/>
                        <a14:foregroundMark x1="22816" y1="10000" x2="22816" y2="10000"/>
                        <a14:foregroundMark x1="21845" y1="12000" x2="21845" y2="12000"/>
                        <a14:foregroundMark x1="15534" y1="14667" x2="15534" y2="14667"/>
                        <a14:foregroundMark x1="15049" y1="16000" x2="15049" y2="16000"/>
                        <a14:foregroundMark x1="12136" y1="17333" x2="12136" y2="17333"/>
                        <a14:foregroundMark x1="12136" y1="17333" x2="12136" y2="17333"/>
                        <a14:foregroundMark x1="8738" y1="23333" x2="8738" y2="23333"/>
                        <a14:foregroundMark x1="8252" y1="24000" x2="8252" y2="24000"/>
                        <a14:foregroundMark x1="7767" y1="26000" x2="7767" y2="26000"/>
                        <a14:foregroundMark x1="6796" y1="26667" x2="6796" y2="26667"/>
                        <a14:foregroundMark x1="6796" y1="29333" x2="6796" y2="29333"/>
                        <a14:foregroundMark x1="6796" y1="29333" x2="6311" y2="32000"/>
                        <a14:foregroundMark x1="4854" y1="36000" x2="4854" y2="36000"/>
                        <a14:foregroundMark x1="4854" y1="36000" x2="4854" y2="36000"/>
                        <a14:foregroundMark x1="4854" y1="36000" x2="4854" y2="36000"/>
                        <a14:foregroundMark x1="4854" y1="40667" x2="4854" y2="40667"/>
                        <a14:foregroundMark x1="5825" y1="43333" x2="5825" y2="43333"/>
                        <a14:foregroundMark x1="6311" y1="48000" x2="7767" y2="52667"/>
                        <a14:foregroundMark x1="7767" y1="52667" x2="7767" y2="52667"/>
                        <a14:foregroundMark x1="7767" y1="52667" x2="7767" y2="52667"/>
                        <a14:foregroundMark x1="9709" y1="56000" x2="9709" y2="56000"/>
                        <a14:foregroundMark x1="11650" y1="60667" x2="11650" y2="60667"/>
                        <a14:foregroundMark x1="12136" y1="63333" x2="15534" y2="70667"/>
                        <a14:foregroundMark x1="16990" y1="72667" x2="16990" y2="72667"/>
                        <a14:foregroundMark x1="16990" y1="72667" x2="16990" y2="72667"/>
                        <a14:foregroundMark x1="16990" y1="72667" x2="24272" y2="80667"/>
                        <a14:foregroundMark x1="34466" y1="84667" x2="47573" y2="80000"/>
                        <a14:foregroundMark x1="49029" y1="80000" x2="49029" y2="80000"/>
                        <a14:foregroundMark x1="52427" y1="82667" x2="58252" y2="84667"/>
                        <a14:foregroundMark x1="58738" y1="84667" x2="60680" y2="86000"/>
                        <a14:foregroundMark x1="62136" y1="86000" x2="62136" y2="86000"/>
                        <a14:foregroundMark x1="63592" y1="87333" x2="82039" y2="88000"/>
                        <a14:foregroundMark x1="72330" y1="88000" x2="72330" y2="88000"/>
                        <a14:foregroundMark x1="70388" y1="87333" x2="76699" y2="82667"/>
                        <a14:foregroundMark x1="72330" y1="88667" x2="72330" y2="88667"/>
                        <a14:foregroundMark x1="76214" y1="82667" x2="76214" y2="82667"/>
                        <a14:foregroundMark x1="81553" y1="75333" x2="81553" y2="75333"/>
                        <a14:foregroundMark x1="85437" y1="70667" x2="85437" y2="70667"/>
                        <a14:foregroundMark x1="65049" y1="80000" x2="48058" y2="87333"/>
                        <a14:foregroundMark x1="42233" y1="80667" x2="39806" y2="80667"/>
                        <a14:foregroundMark x1="36893" y1="80667" x2="34951" y2="80667"/>
                        <a14:foregroundMark x1="34466" y1="80667" x2="34466" y2="80667"/>
                        <a14:foregroundMark x1="34466" y1="80667" x2="31553" y2="80667"/>
                        <a14:foregroundMark x1="31068" y1="80667" x2="31068" y2="80667"/>
                        <a14:foregroundMark x1="29126" y1="80667" x2="29126" y2="80667"/>
                        <a14:foregroundMark x1="28155" y1="80667" x2="28155" y2="806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98907" y="4725144"/>
            <a:ext cx="1962150" cy="142875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71139" y="4198739"/>
            <a:ext cx="1762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Лук и чеснок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4414394" y="4060004"/>
            <a:ext cx="1093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герань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6804248" y="4060004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цитрусовые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508483" y="6009878"/>
            <a:ext cx="13272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клюква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3958695" y="5986502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бегония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6768427" y="5887996"/>
            <a:ext cx="2339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мирт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894057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64845"/>
            <a:ext cx="882047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Вредные наклонности родителей приводят к:</a:t>
            </a:r>
          </a:p>
          <a:p>
            <a:pPr lvl="0" algn="ctr"/>
            <a:endParaRPr lang="ru-RU" sz="4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03848" y="2373169"/>
            <a:ext cx="511256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ru-RU" sz="2000" b="1" dirty="0"/>
              <a:t>п</a:t>
            </a:r>
            <a:r>
              <a:rPr lang="ru-RU" sz="2000" b="1" dirty="0" smtClean="0"/>
              <a:t>сихическим расстройствам ребенка;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2000" dirty="0"/>
          </a:p>
          <a:p>
            <a:pPr marL="285750" indent="-285750">
              <a:buFont typeface="Wingdings" pitchFamily="2" charset="2"/>
              <a:buChar char="v"/>
            </a:pPr>
            <a:r>
              <a:rPr lang="ru-RU" sz="2000" b="1" dirty="0" smtClean="0"/>
              <a:t>неврозам;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2000" dirty="0"/>
          </a:p>
          <a:p>
            <a:pPr marL="285750" indent="-285750">
              <a:buFont typeface="Wingdings" pitchFamily="2" charset="2"/>
              <a:buChar char="v"/>
            </a:pPr>
            <a:r>
              <a:rPr lang="ru-RU" sz="2000" b="1" dirty="0"/>
              <a:t>б</a:t>
            </a:r>
            <a:r>
              <a:rPr lang="ru-RU" sz="2000" b="1" dirty="0" smtClean="0"/>
              <a:t>ронхо-легочным  заболеваниям</a:t>
            </a:r>
            <a:r>
              <a:rPr lang="ru-RU" sz="2000" dirty="0" smtClean="0"/>
              <a:t>;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2000" dirty="0"/>
          </a:p>
          <a:p>
            <a:pPr marL="285750" indent="-285750">
              <a:buFont typeface="Wingdings" pitchFamily="2" charset="2"/>
              <a:buChar char="v"/>
            </a:pPr>
            <a:r>
              <a:rPr lang="ru-RU" sz="2000" b="1" dirty="0"/>
              <a:t>с</a:t>
            </a:r>
            <a:r>
              <a:rPr lang="ru-RU" sz="2000" b="1" dirty="0" smtClean="0"/>
              <a:t>ердечно-сосудистым заболеваниям</a:t>
            </a:r>
            <a:r>
              <a:rPr lang="ru-RU" sz="2000" dirty="0" smtClean="0"/>
              <a:t>;</a:t>
            </a:r>
          </a:p>
          <a:p>
            <a:pPr marL="285750" indent="-285750">
              <a:buFont typeface="Wingdings" pitchFamily="2" charset="2"/>
              <a:buChar char="v"/>
            </a:pPr>
            <a:endParaRPr lang="ru-RU" sz="2000" dirty="0"/>
          </a:p>
          <a:p>
            <a:pPr marL="285750" indent="-285750">
              <a:buFont typeface="Wingdings" pitchFamily="2" charset="2"/>
              <a:buChar char="v"/>
            </a:pPr>
            <a:r>
              <a:rPr lang="ru-RU" sz="2000" b="1" dirty="0"/>
              <a:t>н</a:t>
            </a:r>
            <a:r>
              <a:rPr lang="ru-RU" sz="2000" b="1" dirty="0" smtClean="0"/>
              <a:t>арушения сна.</a:t>
            </a:r>
            <a:endParaRPr lang="ru-RU" sz="2000" b="1" dirty="0"/>
          </a:p>
        </p:txBody>
      </p:sp>
      <p:pic>
        <p:nvPicPr>
          <p:cNvPr id="2050" name="Picture 2" descr="ÐÐ°ÑÑÐ¸Ð½ÐºÐ¸ Ð¿Ð¾ Ð·Ð°Ð¿ÑÐ¾ÑÑ ÐºÐ°ÑÑÐ¸Ð½ÐºÐ° Ð²ÑÐµÐ´Ð½ÑÐµ Ð¿ÑÐ¸Ð²ÑÑÐºÐ¸ ÑÐ¾Ð´Ð¸ÑÐµÐ»ÐµÐ¹  Ð¸ Ð´ÐµÑÐ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500306"/>
            <a:ext cx="2209800" cy="22764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14472638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TC102455596[[fn=Весна]]</Template>
  <TotalTime>967</TotalTime>
  <Words>263</Words>
  <Application>Microsoft Office PowerPoint</Application>
  <PresentationFormat>Экран (4:3)</PresentationFormat>
  <Paragraphs>83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Spring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CtrlSoft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Igor</dc:creator>
  <cp:lastModifiedBy>Тополек</cp:lastModifiedBy>
  <cp:revision>79</cp:revision>
  <dcterms:created xsi:type="dcterms:W3CDTF">2013-01-05T15:09:34Z</dcterms:created>
  <dcterms:modified xsi:type="dcterms:W3CDTF">2018-03-23T02:54:33Z</dcterms:modified>
</cp:coreProperties>
</file>